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3"/>
  </p:notesMasterIdLst>
  <p:handoutMasterIdLst>
    <p:handoutMasterId r:id="rId34"/>
  </p:handoutMasterIdLst>
  <p:sldIdLst>
    <p:sldId id="260" r:id="rId2"/>
    <p:sldId id="269" r:id="rId3"/>
    <p:sldId id="355" r:id="rId4"/>
    <p:sldId id="302" r:id="rId5"/>
    <p:sldId id="356" r:id="rId6"/>
    <p:sldId id="303" r:id="rId7"/>
    <p:sldId id="275" r:id="rId8"/>
    <p:sldId id="273" r:id="rId9"/>
    <p:sldId id="274" r:id="rId10"/>
    <p:sldId id="362" r:id="rId11"/>
    <p:sldId id="280" r:id="rId12"/>
    <p:sldId id="359" r:id="rId13"/>
    <p:sldId id="357" r:id="rId14"/>
    <p:sldId id="358" r:id="rId15"/>
    <p:sldId id="330" r:id="rId16"/>
    <p:sldId id="349" r:id="rId17"/>
    <p:sldId id="350" r:id="rId18"/>
    <p:sldId id="351" r:id="rId19"/>
    <p:sldId id="352" r:id="rId20"/>
    <p:sldId id="353" r:id="rId21"/>
    <p:sldId id="354" r:id="rId22"/>
    <p:sldId id="345" r:id="rId23"/>
    <p:sldId id="346" r:id="rId24"/>
    <p:sldId id="360" r:id="rId25"/>
    <p:sldId id="323" r:id="rId26"/>
    <p:sldId id="312" r:id="rId27"/>
    <p:sldId id="313" r:id="rId28"/>
    <p:sldId id="338" r:id="rId29"/>
    <p:sldId id="342" r:id="rId30"/>
    <p:sldId id="361" r:id="rId31"/>
    <p:sldId id="327" r:id="rId32"/>
  </p:sldIdLst>
  <p:sldSz cx="9144000" cy="6858000" type="screen4x3"/>
  <p:notesSz cx="6858000" cy="9774238"/>
  <p:defaultTextStyle>
    <a:defPPr>
      <a:defRPr lang="de-DE"/>
    </a:defPPr>
    <a:lvl1pPr algn="l" rtl="0" fontAlgn="base">
      <a:spcBef>
        <a:spcPct val="0"/>
      </a:spcBef>
      <a:spcAft>
        <a:spcPct val="0"/>
      </a:spcAft>
      <a:defRPr sz="2400" kern="1200">
        <a:solidFill>
          <a:schemeClr val="tx1"/>
        </a:solidFill>
        <a:latin typeface="Wingdings 3" pitchFamily="18" charset="2"/>
        <a:ea typeface="+mn-ea"/>
        <a:cs typeface="+mn-cs"/>
      </a:defRPr>
    </a:lvl1pPr>
    <a:lvl2pPr marL="457200" algn="l" rtl="0" fontAlgn="base">
      <a:spcBef>
        <a:spcPct val="0"/>
      </a:spcBef>
      <a:spcAft>
        <a:spcPct val="0"/>
      </a:spcAft>
      <a:defRPr sz="2400" kern="1200">
        <a:solidFill>
          <a:schemeClr val="tx1"/>
        </a:solidFill>
        <a:latin typeface="Wingdings 3" pitchFamily="18" charset="2"/>
        <a:ea typeface="+mn-ea"/>
        <a:cs typeface="+mn-cs"/>
      </a:defRPr>
    </a:lvl2pPr>
    <a:lvl3pPr marL="914400" algn="l" rtl="0" fontAlgn="base">
      <a:spcBef>
        <a:spcPct val="0"/>
      </a:spcBef>
      <a:spcAft>
        <a:spcPct val="0"/>
      </a:spcAft>
      <a:defRPr sz="2400" kern="1200">
        <a:solidFill>
          <a:schemeClr val="tx1"/>
        </a:solidFill>
        <a:latin typeface="Wingdings 3" pitchFamily="18" charset="2"/>
        <a:ea typeface="+mn-ea"/>
        <a:cs typeface="+mn-cs"/>
      </a:defRPr>
    </a:lvl3pPr>
    <a:lvl4pPr marL="1371600" algn="l" rtl="0" fontAlgn="base">
      <a:spcBef>
        <a:spcPct val="0"/>
      </a:spcBef>
      <a:spcAft>
        <a:spcPct val="0"/>
      </a:spcAft>
      <a:defRPr sz="2400" kern="1200">
        <a:solidFill>
          <a:schemeClr val="tx1"/>
        </a:solidFill>
        <a:latin typeface="Wingdings 3" pitchFamily="18" charset="2"/>
        <a:ea typeface="+mn-ea"/>
        <a:cs typeface="+mn-cs"/>
      </a:defRPr>
    </a:lvl4pPr>
    <a:lvl5pPr marL="1828800" algn="l" rtl="0" fontAlgn="base">
      <a:spcBef>
        <a:spcPct val="0"/>
      </a:spcBef>
      <a:spcAft>
        <a:spcPct val="0"/>
      </a:spcAft>
      <a:defRPr sz="2400" kern="1200">
        <a:solidFill>
          <a:schemeClr val="tx1"/>
        </a:solidFill>
        <a:latin typeface="Wingdings 3" pitchFamily="18" charset="2"/>
        <a:ea typeface="+mn-ea"/>
        <a:cs typeface="+mn-cs"/>
      </a:defRPr>
    </a:lvl5pPr>
    <a:lvl6pPr marL="2286000" algn="l" defTabSz="914400" rtl="0" eaLnBrk="1" latinLnBrk="0" hangingPunct="1">
      <a:defRPr sz="2400" kern="1200">
        <a:solidFill>
          <a:schemeClr val="tx1"/>
        </a:solidFill>
        <a:latin typeface="Wingdings 3" pitchFamily="18" charset="2"/>
        <a:ea typeface="+mn-ea"/>
        <a:cs typeface="+mn-cs"/>
      </a:defRPr>
    </a:lvl6pPr>
    <a:lvl7pPr marL="2743200" algn="l" defTabSz="914400" rtl="0" eaLnBrk="1" latinLnBrk="0" hangingPunct="1">
      <a:defRPr sz="2400" kern="1200">
        <a:solidFill>
          <a:schemeClr val="tx1"/>
        </a:solidFill>
        <a:latin typeface="Wingdings 3" pitchFamily="18" charset="2"/>
        <a:ea typeface="+mn-ea"/>
        <a:cs typeface="+mn-cs"/>
      </a:defRPr>
    </a:lvl7pPr>
    <a:lvl8pPr marL="3200400" algn="l" defTabSz="914400" rtl="0" eaLnBrk="1" latinLnBrk="0" hangingPunct="1">
      <a:defRPr sz="2400" kern="1200">
        <a:solidFill>
          <a:schemeClr val="tx1"/>
        </a:solidFill>
        <a:latin typeface="Wingdings 3" pitchFamily="18" charset="2"/>
        <a:ea typeface="+mn-ea"/>
        <a:cs typeface="+mn-cs"/>
      </a:defRPr>
    </a:lvl8pPr>
    <a:lvl9pPr marL="3657600" algn="l" defTabSz="914400" rtl="0" eaLnBrk="1" latinLnBrk="0" hangingPunct="1">
      <a:defRPr sz="2400" kern="1200">
        <a:solidFill>
          <a:schemeClr val="tx1"/>
        </a:solidFill>
        <a:latin typeface="Wingdings 3" pitchFamily="18" charset="2"/>
        <a:ea typeface="+mn-ea"/>
        <a:cs typeface="+mn-cs"/>
      </a:defRPr>
    </a:lvl9pPr>
  </p:defaultTextStyle>
  <p:extLst>
    <p:ext uri="{EFAFB233-063F-42B5-8137-9DF3F51BA10A}">
      <p15:sldGuideLst xmlns:p15="http://schemas.microsoft.com/office/powerpoint/2012/main">
        <p15:guide id="1" orient="horz" pos="208">
          <p15:clr>
            <a:srgbClr val="A4A3A4"/>
          </p15:clr>
        </p15:guide>
        <p15:guide id="2" pos="4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C0C0C0"/>
    <a:srgbClr val="FFFF99"/>
    <a:srgbClr val="FFBFDF"/>
    <a:srgbClr val="FF4949"/>
    <a:srgbClr val="FF4F4F"/>
    <a:srgbClr val="FF7979"/>
    <a:srgbClr val="FF2D2D"/>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77" autoAdjust="0"/>
  </p:normalViewPr>
  <p:slideViewPr>
    <p:cSldViewPr snapToGrid="0">
      <p:cViewPr varScale="1">
        <p:scale>
          <a:sx n="125" d="100"/>
          <a:sy n="125" d="100"/>
        </p:scale>
        <p:origin x="1176" y="90"/>
      </p:cViewPr>
      <p:guideLst>
        <p:guide orient="horz" pos="208"/>
        <p:guide pos="49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endParaRPr lang="de-DE" altLang="de-DE"/>
          </a:p>
        </p:txBody>
      </p:sp>
      <p:sp>
        <p:nvSpPr>
          <p:cNvPr id="47107" name="Rectangle 3"/>
          <p:cNvSpPr>
            <a:spLocks noGrp="1" noChangeArrowheads="1"/>
          </p:cNvSpPr>
          <p:nvPr>
            <p:ph type="dt" sz="quarter"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endParaRPr lang="de-DE" altLang="de-DE"/>
          </a:p>
        </p:txBody>
      </p:sp>
      <p:sp>
        <p:nvSpPr>
          <p:cNvPr id="47108" name="Rectangle 4"/>
          <p:cNvSpPr>
            <a:spLocks noGrp="1" noChangeArrowheads="1"/>
          </p:cNvSpPr>
          <p:nvPr>
            <p:ph type="ftr" sz="quarter" idx="2"/>
          </p:nvPr>
        </p:nvSpPr>
        <p:spPr bwMode="auto">
          <a:xfrm>
            <a:off x="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endParaRPr lang="de-DE" altLang="de-DE"/>
          </a:p>
        </p:txBody>
      </p:sp>
      <p:sp>
        <p:nvSpPr>
          <p:cNvPr id="47109" name="Rectangle 5"/>
          <p:cNvSpPr>
            <a:spLocks noGrp="1" noChangeArrowheads="1"/>
          </p:cNvSpPr>
          <p:nvPr>
            <p:ph type="sldNum" sz="quarter" idx="3"/>
          </p:nvPr>
        </p:nvSpPr>
        <p:spPr bwMode="auto">
          <a:xfrm>
            <a:off x="388620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fld id="{4A903FF3-746E-44F4-9D3A-631D64A3CF2F}" type="slidenum">
              <a:rPr lang="de-DE" altLang="de-DE"/>
              <a:pPr/>
              <a:t>‹Nr.›</a:t>
            </a:fld>
            <a:endParaRPr lang="de-DE" altLang="de-DE"/>
          </a:p>
        </p:txBody>
      </p:sp>
    </p:spTree>
    <p:extLst>
      <p:ext uri="{BB962C8B-B14F-4D97-AF65-F5344CB8AC3E}">
        <p14:creationId xmlns:p14="http://schemas.microsoft.com/office/powerpoint/2010/main" val="2288354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defRPr sz="1200">
                <a:latin typeface="Times New Roman" pitchFamily="18" charset="0"/>
              </a:defRPr>
            </a:lvl1pPr>
          </a:lstStyle>
          <a:p>
            <a:endParaRPr lang="de-DE" altLang="de-DE"/>
          </a:p>
        </p:txBody>
      </p:sp>
      <p:sp>
        <p:nvSpPr>
          <p:cNvPr id="20483" name="Rectangle 3"/>
          <p:cNvSpPr>
            <a:spLocks noGrp="1" noChangeArrowheads="1"/>
          </p:cNvSpPr>
          <p:nvPr>
            <p:ph type="dt"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defRPr sz="1200">
                <a:latin typeface="Times New Roman" pitchFamily="18" charset="0"/>
              </a:defRPr>
            </a:lvl1pPr>
          </a:lstStyle>
          <a:p>
            <a:endParaRPr lang="de-DE" altLang="de-DE"/>
          </a:p>
        </p:txBody>
      </p:sp>
      <p:sp>
        <p:nvSpPr>
          <p:cNvPr id="20484" name="Rectangle 4"/>
          <p:cNvSpPr>
            <a:spLocks noGrp="1" noRot="1" noChangeAspect="1" noChangeArrowheads="1" noTextEdit="1"/>
          </p:cNvSpPr>
          <p:nvPr>
            <p:ph type="sldImg" idx="2"/>
          </p:nvPr>
        </p:nvSpPr>
        <p:spPr bwMode="auto">
          <a:xfrm>
            <a:off x="984250" y="733425"/>
            <a:ext cx="4889500"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0" y="4643438"/>
            <a:ext cx="50292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0486" name="Rectangle 6"/>
          <p:cNvSpPr>
            <a:spLocks noGrp="1" noChangeArrowheads="1"/>
          </p:cNvSpPr>
          <p:nvPr>
            <p:ph type="ftr" sz="quarter" idx="4"/>
          </p:nvPr>
        </p:nvSpPr>
        <p:spPr bwMode="auto">
          <a:xfrm>
            <a:off x="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20000"/>
              </a:spcBef>
              <a:defRPr sz="1200">
                <a:latin typeface="Times New Roman" pitchFamily="18" charset="0"/>
              </a:defRPr>
            </a:lvl1pPr>
          </a:lstStyle>
          <a:p>
            <a:endParaRPr lang="de-DE" altLang="de-DE"/>
          </a:p>
        </p:txBody>
      </p:sp>
      <p:sp>
        <p:nvSpPr>
          <p:cNvPr id="20487" name="Rectangle 7"/>
          <p:cNvSpPr>
            <a:spLocks noGrp="1" noChangeArrowheads="1"/>
          </p:cNvSpPr>
          <p:nvPr>
            <p:ph type="sldNum" sz="quarter" idx="5"/>
          </p:nvPr>
        </p:nvSpPr>
        <p:spPr bwMode="auto">
          <a:xfrm>
            <a:off x="388620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20000"/>
              </a:spcBef>
              <a:defRPr sz="1200">
                <a:latin typeface="Times New Roman" pitchFamily="18" charset="0"/>
              </a:defRPr>
            </a:lvl1pPr>
          </a:lstStyle>
          <a:p>
            <a:fld id="{90C82DB6-AF2A-4EFF-9B53-FA5AC383C1DF}" type="slidenum">
              <a:rPr lang="de-DE" altLang="de-DE"/>
              <a:pPr/>
              <a:t>‹Nr.›</a:t>
            </a:fld>
            <a:endParaRPr lang="de-DE" altLang="de-DE"/>
          </a:p>
        </p:txBody>
      </p:sp>
    </p:spTree>
    <p:extLst>
      <p:ext uri="{BB962C8B-B14F-4D97-AF65-F5344CB8AC3E}">
        <p14:creationId xmlns:p14="http://schemas.microsoft.com/office/powerpoint/2010/main" val="1060751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0036A-95E7-4340-9862-F24CD66C36DE}" type="slidenum">
              <a:rPr lang="de-DE" altLang="de-DE"/>
              <a:pPr/>
              <a:t>9</a:t>
            </a:fld>
            <a:endParaRPr lang="de-DE" altLang="de-DE"/>
          </a:p>
        </p:txBody>
      </p:sp>
      <p:sp>
        <p:nvSpPr>
          <p:cNvPr id="36866" name="Rectangle 2"/>
          <p:cNvSpPr>
            <a:spLocks noGrp="1" noRot="1" noChangeAspect="1" noChangeArrowheads="1" noTextEdit="1"/>
          </p:cNvSpPr>
          <p:nvPr>
            <p:ph type="sldImg"/>
          </p:nvPr>
        </p:nvSpPr>
        <p:spPr bwMode="auto">
          <a:xfrm>
            <a:off x="987425" y="733425"/>
            <a:ext cx="4884738" cy="366395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431800" y="4611688"/>
            <a:ext cx="6072188" cy="4400550"/>
          </a:xfrm>
          <a:prstGeom prst="rect">
            <a:avLst/>
          </a:prstGeom>
          <a:solidFill>
            <a:srgbClr val="FFFFFF"/>
          </a:solidFill>
          <a:ln>
            <a:solidFill>
              <a:srgbClr val="000000"/>
            </a:solidFill>
            <a:miter lim="800000"/>
            <a:headEnd/>
            <a:tailEnd/>
          </a:ln>
        </p:spPr>
        <p:txBody>
          <a:bodyPr/>
          <a:lstStyle/>
          <a:p>
            <a:pPr marL="381000" indent="-381000"/>
            <a:r>
              <a:rPr lang="de-DE" altLang="de-DE" b="1">
                <a:latin typeface="Arial" charset="0"/>
              </a:rPr>
              <a:t>VO-GO § 11</a:t>
            </a:r>
          </a:p>
          <a:p>
            <a:pPr marL="381000" indent="-381000"/>
            <a:r>
              <a:rPr lang="de-DE" altLang="de-DE" b="1">
                <a:latin typeface="Arial" charset="0"/>
              </a:rPr>
              <a:t>EB-VO-GO  7.7, 11</a:t>
            </a:r>
          </a:p>
          <a:p>
            <a:pPr marL="381000" indent="-381000"/>
            <a:r>
              <a:rPr lang="de-DE" altLang="de-DE" sz="1000">
                <a:latin typeface="Arial" charset="0"/>
                <a:cs typeface="Arial" charset="0"/>
              </a:rPr>
              <a:t>1) Eine Fremdsprache kann</a:t>
            </a:r>
          </a:p>
          <a:p>
            <a:pPr marL="762000" lvl="1" indent="-190500">
              <a:buFontTx/>
              <a:buAutoNum type="arabicPeriod"/>
            </a:pPr>
            <a:r>
              <a:rPr lang="de-DE" altLang="de-DE" sz="1000">
                <a:latin typeface="Arial" charset="0"/>
                <a:cs typeface="Arial" charset="0"/>
              </a:rPr>
              <a:t>als P1, P2, P3 (= erhöhtes Niveau) nur gewählt werden, wenn es sich</a:t>
            </a:r>
          </a:p>
          <a:p>
            <a:pPr marL="762000" lvl="1" indent="-190500"/>
            <a:r>
              <a:rPr lang="de-DE" altLang="de-DE" sz="1000">
                <a:latin typeface="Arial" charset="0"/>
                <a:cs typeface="Arial" charset="0"/>
              </a:rPr>
              <a:t>	a) um eine fortgeführte Fremdsprache (1., 2. oder 3. Pflicht- oder Wahlpflichtfremdsprache) handelt oder</a:t>
            </a:r>
          </a:p>
          <a:p>
            <a:pPr marL="762000" lvl="1" indent="-190500"/>
            <a:r>
              <a:rPr lang="de-DE" altLang="de-DE" sz="1000">
                <a:latin typeface="Arial" charset="0"/>
                <a:cs typeface="Arial" charset="0"/>
              </a:rPr>
              <a:t>	b) um eine Wahlsprache nach § 8 Abs (2) Nr 2 b handelt und darin am Unterricht in der Einführungsphase durchgehend teilgenommen und am Ende der Einführungsphase mindestens die Note „ausreichend“ erzielt wurde</a:t>
            </a:r>
          </a:p>
          <a:p>
            <a:pPr marL="762000" lvl="1" indent="-190500"/>
            <a:r>
              <a:rPr lang="de-DE" altLang="de-DE" sz="1000">
                <a:latin typeface="Arial" charset="0"/>
                <a:cs typeface="Arial" charset="0"/>
              </a:rPr>
              <a:t>2.  als P4 oder P5 gewählt werden, wenn es sich um eine neubegonnene Fremdsprache nach § 8 Abs (2) Nr 2 c handelt und am Ende der Einführungsphase mindestens die Note „ausreichend“ erreicht wurde.</a:t>
            </a:r>
          </a:p>
          <a:p>
            <a:pPr marL="762000" lvl="1" indent="-190500">
              <a:buFontTx/>
              <a:buAutoNum type="arabicPeriod"/>
            </a:pPr>
            <a:endParaRPr lang="de-DE" altLang="de-DE" sz="1000">
              <a:latin typeface="Arial" charset="0"/>
              <a:cs typeface="Arial" charset="0"/>
            </a:endParaRPr>
          </a:p>
          <a:p>
            <a:pPr marL="381000" indent="-381000"/>
            <a:r>
              <a:rPr lang="de-DE" altLang="de-DE" sz="1000">
                <a:cs typeface="Times New Roman" pitchFamily="18" charset="0"/>
              </a:rPr>
              <a:t>2</a:t>
            </a:r>
            <a:r>
              <a:rPr lang="de-DE" altLang="de-DE" sz="1000">
                <a:latin typeface="Arial" charset="0"/>
                <a:cs typeface="Times New Roman" pitchFamily="18" charset="0"/>
              </a:rPr>
              <a:t>) Sport kann nur P1 oder P5 sein. Tritt bis zum Ende des ersten Schuljahres der Qualifikationsphase Sportunfähigkeit eintritt, so ist anstelle von Sport</a:t>
            </a:r>
          </a:p>
          <a:p>
            <a:pPr marL="381000" indent="-381000"/>
            <a:r>
              <a:rPr lang="de-DE" altLang="de-DE" sz="1000">
                <a:latin typeface="Arial" charset="0"/>
                <a:cs typeface="Times New Roman" pitchFamily="18" charset="0"/>
              </a:rPr>
              <a:t>	1) im sportlichen Schwerpunkt als P1 ein anderes Prüfungsfach</a:t>
            </a:r>
          </a:p>
          <a:p>
            <a:pPr marL="381000" indent="-381000"/>
            <a:r>
              <a:rPr lang="de-DE" altLang="de-DE" sz="1000">
                <a:latin typeface="Arial" charset="0"/>
                <a:cs typeface="Times New Roman" pitchFamily="18" charset="0"/>
              </a:rPr>
              <a:t>	2) in den übrigen Schwerpunkten ein anderes P5 zu wählen.</a:t>
            </a:r>
          </a:p>
          <a:p>
            <a:pPr marL="381000" indent="-381000"/>
            <a:r>
              <a:rPr lang="de-DE" altLang="de-DE" sz="1000">
                <a:latin typeface="Arial" charset="0"/>
                <a:cs typeface="Times New Roman" pitchFamily="18" charset="0"/>
              </a:rPr>
              <a:t>	Ist das andere Prüfungsfach nach 1) in der Qualifikationsphase nicht mit erhöhtem Niveau betrieben worden, so ist das erste Schuljahr der Qualifikationsphase zu wiederholen.</a:t>
            </a:r>
          </a:p>
          <a:p>
            <a:pPr marL="381000" indent="-381000"/>
            <a:r>
              <a:rPr lang="de-DE" altLang="de-DE" sz="1000">
                <a:latin typeface="Arial" charset="0"/>
                <a:cs typeface="Times New Roman" pitchFamily="18" charset="0"/>
              </a:rPr>
              <a:t>	Wer Sport als Prüfungsfach wählt, muss im zweiten Halbjahr der Einführungsphase sowie in allen vier Schulhalbjahren der Qualifikationsphase Unterricht belegen, der aus Sportpraxis und Sporttheorie besteht. Die Leistungen in Sporttheorie und in Sportpraxis werden im Verhältnis 1:1 gewichtet; Dezimalstellen werden nicht berücksichtigt.</a:t>
            </a:r>
          </a:p>
          <a:p>
            <a:pPr marL="381000" indent="-381000"/>
            <a:endParaRPr lang="de-DE" altLang="de-DE" sz="1000">
              <a:latin typeface="Arial" charset="0"/>
              <a:cs typeface="Times New Roman" pitchFamily="18" charset="0"/>
            </a:endParaRPr>
          </a:p>
          <a:p>
            <a:pPr marL="381000" indent="-381000"/>
            <a:endParaRPr lang="de-DE" altLang="de-DE" sz="1000">
              <a:latin typeface="Arial" charset="0"/>
              <a:cs typeface="Times New Roman" pitchFamily="18" charset="0"/>
            </a:endParaRPr>
          </a:p>
          <a:p>
            <a:pPr marL="381000" indent="-381000"/>
            <a:r>
              <a:rPr lang="de-DE" altLang="de-DE" sz="1000">
                <a:latin typeface="Arial" charset="0"/>
                <a:cs typeface="Arial" charset="0"/>
              </a:rPr>
              <a:t> </a:t>
            </a:r>
            <a:endParaRPr lang="de-DE" altLang="de-DE" sz="1000">
              <a:cs typeface="Times New Roman" pitchFamily="18" charset="0"/>
            </a:endParaRPr>
          </a:p>
          <a:p>
            <a:pPr marL="381000" indent="-381000"/>
            <a:endParaRPr lang="de-DE" altLang="de-DE"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0036A-95E7-4340-9862-F24CD66C36DE}" type="slidenum">
              <a:rPr lang="de-DE" altLang="de-DE"/>
              <a:pPr/>
              <a:t>10</a:t>
            </a:fld>
            <a:endParaRPr lang="de-DE" altLang="de-DE"/>
          </a:p>
        </p:txBody>
      </p:sp>
      <p:sp>
        <p:nvSpPr>
          <p:cNvPr id="36866" name="Rectangle 2"/>
          <p:cNvSpPr>
            <a:spLocks noGrp="1" noRot="1" noChangeAspect="1" noChangeArrowheads="1" noTextEdit="1"/>
          </p:cNvSpPr>
          <p:nvPr>
            <p:ph type="sldImg"/>
          </p:nvPr>
        </p:nvSpPr>
        <p:spPr bwMode="auto">
          <a:xfrm>
            <a:off x="987425" y="733425"/>
            <a:ext cx="4884738" cy="366395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431800" y="4611688"/>
            <a:ext cx="6072188" cy="4400550"/>
          </a:xfrm>
          <a:prstGeom prst="rect">
            <a:avLst/>
          </a:prstGeom>
          <a:solidFill>
            <a:srgbClr val="FFFFFF"/>
          </a:solidFill>
          <a:ln>
            <a:solidFill>
              <a:srgbClr val="000000"/>
            </a:solidFill>
            <a:miter lim="800000"/>
            <a:headEnd/>
            <a:tailEnd/>
          </a:ln>
        </p:spPr>
        <p:txBody>
          <a:bodyPr/>
          <a:lstStyle/>
          <a:p>
            <a:pPr marL="381000" indent="-381000"/>
            <a:r>
              <a:rPr lang="de-DE" altLang="de-DE" b="1">
                <a:latin typeface="Arial" charset="0"/>
              </a:rPr>
              <a:t>VO-GO § 11</a:t>
            </a:r>
          </a:p>
          <a:p>
            <a:pPr marL="381000" indent="-381000"/>
            <a:r>
              <a:rPr lang="de-DE" altLang="de-DE" b="1">
                <a:latin typeface="Arial" charset="0"/>
              </a:rPr>
              <a:t>EB-VO-GO  7.7, 11</a:t>
            </a:r>
          </a:p>
          <a:p>
            <a:pPr marL="381000" indent="-381000"/>
            <a:r>
              <a:rPr lang="de-DE" altLang="de-DE" sz="1000">
                <a:latin typeface="Arial" charset="0"/>
                <a:cs typeface="Arial" charset="0"/>
              </a:rPr>
              <a:t>1) Eine Fremdsprache kann</a:t>
            </a:r>
          </a:p>
          <a:p>
            <a:pPr marL="762000" lvl="1" indent="-190500">
              <a:buFontTx/>
              <a:buAutoNum type="arabicPeriod"/>
            </a:pPr>
            <a:r>
              <a:rPr lang="de-DE" altLang="de-DE" sz="1000">
                <a:latin typeface="Arial" charset="0"/>
                <a:cs typeface="Arial" charset="0"/>
              </a:rPr>
              <a:t>als P1, P2, P3 (= erhöhtes Niveau) nur gewählt werden, wenn es sich</a:t>
            </a:r>
          </a:p>
          <a:p>
            <a:pPr marL="762000" lvl="1" indent="-190500"/>
            <a:r>
              <a:rPr lang="de-DE" altLang="de-DE" sz="1000">
                <a:latin typeface="Arial" charset="0"/>
                <a:cs typeface="Arial" charset="0"/>
              </a:rPr>
              <a:t>	a) um eine fortgeführte Fremdsprache (1., 2. oder 3. Pflicht- oder Wahlpflichtfremdsprache) handelt oder</a:t>
            </a:r>
          </a:p>
          <a:p>
            <a:pPr marL="762000" lvl="1" indent="-190500"/>
            <a:r>
              <a:rPr lang="de-DE" altLang="de-DE" sz="1000">
                <a:latin typeface="Arial" charset="0"/>
                <a:cs typeface="Arial" charset="0"/>
              </a:rPr>
              <a:t>	b) um eine Wahlsprache nach § 8 Abs (2) Nr 2 b handelt und darin am Unterricht in der Einführungsphase durchgehend teilgenommen und am Ende der Einführungsphase mindestens die Note „ausreichend“ erzielt wurde</a:t>
            </a:r>
          </a:p>
          <a:p>
            <a:pPr marL="762000" lvl="1" indent="-190500"/>
            <a:r>
              <a:rPr lang="de-DE" altLang="de-DE" sz="1000">
                <a:latin typeface="Arial" charset="0"/>
                <a:cs typeface="Arial" charset="0"/>
              </a:rPr>
              <a:t>2.  als P4 oder P5 gewählt werden, wenn es sich um eine neubegonnene Fremdsprache nach § 8 Abs (2) Nr 2 c handelt und am Ende der Einführungsphase mindestens die Note „ausreichend“ erreicht wurde.</a:t>
            </a:r>
          </a:p>
          <a:p>
            <a:pPr marL="762000" lvl="1" indent="-190500">
              <a:buFontTx/>
              <a:buAutoNum type="arabicPeriod"/>
            </a:pPr>
            <a:endParaRPr lang="de-DE" altLang="de-DE" sz="1000">
              <a:latin typeface="Arial" charset="0"/>
              <a:cs typeface="Arial" charset="0"/>
            </a:endParaRPr>
          </a:p>
          <a:p>
            <a:pPr marL="381000" indent="-381000"/>
            <a:r>
              <a:rPr lang="de-DE" altLang="de-DE" sz="1000">
                <a:cs typeface="Times New Roman" pitchFamily="18" charset="0"/>
              </a:rPr>
              <a:t>2</a:t>
            </a:r>
            <a:r>
              <a:rPr lang="de-DE" altLang="de-DE" sz="1000">
                <a:latin typeface="Arial" charset="0"/>
                <a:cs typeface="Times New Roman" pitchFamily="18" charset="0"/>
              </a:rPr>
              <a:t>) Sport kann nur P1 oder P5 sein. Tritt bis zum Ende des ersten Schuljahres der Qualifikationsphase Sportunfähigkeit eintritt, so ist anstelle von Sport</a:t>
            </a:r>
          </a:p>
          <a:p>
            <a:pPr marL="381000" indent="-381000"/>
            <a:r>
              <a:rPr lang="de-DE" altLang="de-DE" sz="1000">
                <a:latin typeface="Arial" charset="0"/>
                <a:cs typeface="Times New Roman" pitchFamily="18" charset="0"/>
              </a:rPr>
              <a:t>	1) im sportlichen Schwerpunkt als P1 ein anderes Prüfungsfach</a:t>
            </a:r>
          </a:p>
          <a:p>
            <a:pPr marL="381000" indent="-381000"/>
            <a:r>
              <a:rPr lang="de-DE" altLang="de-DE" sz="1000">
                <a:latin typeface="Arial" charset="0"/>
                <a:cs typeface="Times New Roman" pitchFamily="18" charset="0"/>
              </a:rPr>
              <a:t>	2) in den übrigen Schwerpunkten ein anderes P5 zu wählen.</a:t>
            </a:r>
          </a:p>
          <a:p>
            <a:pPr marL="381000" indent="-381000"/>
            <a:r>
              <a:rPr lang="de-DE" altLang="de-DE" sz="1000">
                <a:latin typeface="Arial" charset="0"/>
                <a:cs typeface="Times New Roman" pitchFamily="18" charset="0"/>
              </a:rPr>
              <a:t>	Ist das andere Prüfungsfach nach 1) in der Qualifikationsphase nicht mit erhöhtem Niveau betrieben worden, so ist das erste Schuljahr der Qualifikationsphase zu wiederholen.</a:t>
            </a:r>
          </a:p>
          <a:p>
            <a:pPr marL="381000" indent="-381000"/>
            <a:r>
              <a:rPr lang="de-DE" altLang="de-DE" sz="1000">
                <a:latin typeface="Arial" charset="0"/>
                <a:cs typeface="Times New Roman" pitchFamily="18" charset="0"/>
              </a:rPr>
              <a:t>	Wer Sport als Prüfungsfach wählt, muss im zweiten Halbjahr der Einführungsphase sowie in allen vier Schulhalbjahren der Qualifikationsphase Unterricht belegen, der aus Sportpraxis und Sporttheorie besteht. Die Leistungen in Sporttheorie und in Sportpraxis werden im Verhältnis 1:1 gewichtet; Dezimalstellen werden nicht berücksichtigt.</a:t>
            </a:r>
          </a:p>
          <a:p>
            <a:pPr marL="381000" indent="-381000"/>
            <a:endParaRPr lang="de-DE" altLang="de-DE" sz="1000">
              <a:latin typeface="Arial" charset="0"/>
              <a:cs typeface="Times New Roman" pitchFamily="18" charset="0"/>
            </a:endParaRPr>
          </a:p>
          <a:p>
            <a:pPr marL="381000" indent="-381000"/>
            <a:endParaRPr lang="de-DE" altLang="de-DE" sz="1000">
              <a:latin typeface="Arial" charset="0"/>
              <a:cs typeface="Times New Roman" pitchFamily="18" charset="0"/>
            </a:endParaRPr>
          </a:p>
          <a:p>
            <a:pPr marL="381000" indent="-381000"/>
            <a:r>
              <a:rPr lang="de-DE" altLang="de-DE" sz="1000">
                <a:latin typeface="Arial" charset="0"/>
                <a:cs typeface="Arial" charset="0"/>
              </a:rPr>
              <a:t> </a:t>
            </a:r>
            <a:endParaRPr lang="de-DE" altLang="de-DE" sz="1000">
              <a:cs typeface="Times New Roman" pitchFamily="18" charset="0"/>
            </a:endParaRPr>
          </a:p>
          <a:p>
            <a:pPr marL="381000" indent="-381000"/>
            <a:endParaRPr lang="de-DE" altLang="de-DE" sz="1000"/>
          </a:p>
        </p:txBody>
      </p:sp>
    </p:spTree>
    <p:extLst>
      <p:ext uri="{BB962C8B-B14F-4D97-AF65-F5344CB8AC3E}">
        <p14:creationId xmlns:p14="http://schemas.microsoft.com/office/powerpoint/2010/main" val="44657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5838" y="733425"/>
            <a:ext cx="4886325" cy="36655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C82DB6-AF2A-4EFF-9B53-FA5AC383C1DF}" type="slidenum">
              <a:rPr lang="de-DE" altLang="de-DE" smtClean="0"/>
              <a:pPr/>
              <a:t>29</a:t>
            </a:fld>
            <a:endParaRPr lang="de-DE" altLang="de-DE"/>
          </a:p>
        </p:txBody>
      </p:sp>
    </p:spTree>
    <p:extLst>
      <p:ext uri="{BB962C8B-B14F-4D97-AF65-F5344CB8AC3E}">
        <p14:creationId xmlns:p14="http://schemas.microsoft.com/office/powerpoint/2010/main" val="364874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4578" name="Group 2"/>
          <p:cNvGrpSpPr>
            <a:grpSpLocks/>
          </p:cNvGrpSpPr>
          <p:nvPr/>
        </p:nvGrpSpPr>
        <p:grpSpPr bwMode="auto">
          <a:xfrm>
            <a:off x="-3175" y="0"/>
            <a:ext cx="9147175" cy="6867525"/>
            <a:chOff x="-2" y="0"/>
            <a:chExt cx="5762" cy="4326"/>
          </a:xfrm>
        </p:grpSpPr>
        <p:grpSp>
          <p:nvGrpSpPr>
            <p:cNvPr id="24579" name="Group 3"/>
            <p:cNvGrpSpPr>
              <a:grpSpLocks/>
            </p:cNvGrpSpPr>
            <p:nvPr userDrawn="1"/>
          </p:nvGrpSpPr>
          <p:grpSpPr bwMode="auto">
            <a:xfrm>
              <a:off x="-2" y="0"/>
              <a:ext cx="5712" cy="4326"/>
              <a:chOff x="-2" y="0"/>
              <a:chExt cx="5712" cy="4326"/>
            </a:xfrm>
          </p:grpSpPr>
          <p:sp>
            <p:nvSpPr>
              <p:cNvPr id="24580" name="Rectangle 4"/>
              <p:cNvSpPr>
                <a:spLocks noChangeArrowheads="1"/>
              </p:cNvSpPr>
              <p:nvPr/>
            </p:nvSpPr>
            <p:spPr bwMode="auto">
              <a:xfrm>
                <a:off x="-2"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1" name="Rectangle 5"/>
              <p:cNvSpPr>
                <a:spLocks noChangeArrowheads="1"/>
              </p:cNvSpPr>
              <p:nvPr/>
            </p:nvSpPr>
            <p:spPr bwMode="auto">
              <a:xfrm>
                <a:off x="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2" name="Rectangle 6"/>
              <p:cNvSpPr>
                <a:spLocks noChangeArrowheads="1"/>
              </p:cNvSpPr>
              <p:nvPr/>
            </p:nvSpPr>
            <p:spPr bwMode="auto">
              <a:xfrm>
                <a:off x="1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3" name="Rectangle 7"/>
              <p:cNvSpPr>
                <a:spLocks noChangeArrowheads="1"/>
              </p:cNvSpPr>
              <p:nvPr/>
            </p:nvSpPr>
            <p:spPr bwMode="auto">
              <a:xfrm>
                <a:off x="2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4" name="Rectangle 8"/>
              <p:cNvSpPr>
                <a:spLocks noChangeArrowheads="1"/>
              </p:cNvSpPr>
              <p:nvPr/>
            </p:nvSpPr>
            <p:spPr bwMode="auto">
              <a:xfrm>
                <a:off x="3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5" name="Rectangle 9"/>
              <p:cNvSpPr>
                <a:spLocks noChangeArrowheads="1"/>
              </p:cNvSpPr>
              <p:nvPr/>
            </p:nvSpPr>
            <p:spPr bwMode="auto">
              <a:xfrm>
                <a:off x="4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6" name="Rectangle 10"/>
              <p:cNvSpPr>
                <a:spLocks noChangeArrowheads="1"/>
              </p:cNvSpPr>
              <p:nvPr/>
            </p:nvSpPr>
            <p:spPr bwMode="auto">
              <a:xfrm>
                <a:off x="5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7" name="Rectangle 11"/>
              <p:cNvSpPr>
                <a:spLocks noChangeArrowheads="1"/>
              </p:cNvSpPr>
              <p:nvPr/>
            </p:nvSpPr>
            <p:spPr bwMode="auto">
              <a:xfrm>
                <a:off x="6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8" name="Rectangle 12"/>
              <p:cNvSpPr>
                <a:spLocks noChangeArrowheads="1"/>
              </p:cNvSpPr>
              <p:nvPr/>
            </p:nvSpPr>
            <p:spPr bwMode="auto">
              <a:xfrm>
                <a:off x="7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89" name="Rectangle 13"/>
              <p:cNvSpPr>
                <a:spLocks noChangeArrowheads="1"/>
              </p:cNvSpPr>
              <p:nvPr/>
            </p:nvSpPr>
            <p:spPr bwMode="auto">
              <a:xfrm>
                <a:off x="8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0" name="Rectangle 14"/>
              <p:cNvSpPr>
                <a:spLocks noChangeArrowheads="1"/>
              </p:cNvSpPr>
              <p:nvPr/>
            </p:nvSpPr>
            <p:spPr bwMode="auto">
              <a:xfrm>
                <a:off x="9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1" name="Rectangle 15"/>
              <p:cNvSpPr>
                <a:spLocks noChangeArrowheads="1"/>
              </p:cNvSpPr>
              <p:nvPr/>
            </p:nvSpPr>
            <p:spPr bwMode="auto">
              <a:xfrm>
                <a:off x="10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2" name="Rectangle 16"/>
              <p:cNvSpPr>
                <a:spLocks noChangeArrowheads="1"/>
              </p:cNvSpPr>
              <p:nvPr/>
            </p:nvSpPr>
            <p:spPr bwMode="auto">
              <a:xfrm>
                <a:off x="11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3" name="Rectangle 17"/>
              <p:cNvSpPr>
                <a:spLocks noChangeArrowheads="1"/>
              </p:cNvSpPr>
              <p:nvPr/>
            </p:nvSpPr>
            <p:spPr bwMode="auto">
              <a:xfrm>
                <a:off x="12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4" name="Rectangle 18"/>
              <p:cNvSpPr>
                <a:spLocks noChangeArrowheads="1"/>
              </p:cNvSpPr>
              <p:nvPr/>
            </p:nvSpPr>
            <p:spPr bwMode="auto">
              <a:xfrm>
                <a:off x="13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5" name="Rectangle 19"/>
              <p:cNvSpPr>
                <a:spLocks noChangeArrowheads="1"/>
              </p:cNvSpPr>
              <p:nvPr/>
            </p:nvSpPr>
            <p:spPr bwMode="auto">
              <a:xfrm>
                <a:off x="14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6" name="Rectangle 20"/>
              <p:cNvSpPr>
                <a:spLocks noChangeArrowheads="1"/>
              </p:cNvSpPr>
              <p:nvPr/>
            </p:nvSpPr>
            <p:spPr bwMode="auto">
              <a:xfrm>
                <a:off x="15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7" name="Rectangle 21"/>
              <p:cNvSpPr>
                <a:spLocks noChangeArrowheads="1"/>
              </p:cNvSpPr>
              <p:nvPr/>
            </p:nvSpPr>
            <p:spPr bwMode="auto">
              <a:xfrm>
                <a:off x="16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8" name="Rectangle 22"/>
              <p:cNvSpPr>
                <a:spLocks noChangeArrowheads="1"/>
              </p:cNvSpPr>
              <p:nvPr/>
            </p:nvSpPr>
            <p:spPr bwMode="auto">
              <a:xfrm>
                <a:off x="17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599" name="Rectangle 23"/>
              <p:cNvSpPr>
                <a:spLocks noChangeArrowheads="1"/>
              </p:cNvSpPr>
              <p:nvPr/>
            </p:nvSpPr>
            <p:spPr bwMode="auto">
              <a:xfrm>
                <a:off x="18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0" name="Rectangle 24"/>
              <p:cNvSpPr>
                <a:spLocks noChangeArrowheads="1"/>
              </p:cNvSpPr>
              <p:nvPr/>
            </p:nvSpPr>
            <p:spPr bwMode="auto">
              <a:xfrm>
                <a:off x="19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1" name="Rectangle 25"/>
              <p:cNvSpPr>
                <a:spLocks noChangeArrowheads="1"/>
              </p:cNvSpPr>
              <p:nvPr/>
            </p:nvSpPr>
            <p:spPr bwMode="auto">
              <a:xfrm>
                <a:off x="20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2" name="Rectangle 26"/>
              <p:cNvSpPr>
                <a:spLocks noChangeArrowheads="1"/>
              </p:cNvSpPr>
              <p:nvPr/>
            </p:nvSpPr>
            <p:spPr bwMode="auto">
              <a:xfrm>
                <a:off x="21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3" name="Rectangle 27"/>
              <p:cNvSpPr>
                <a:spLocks noChangeArrowheads="1"/>
              </p:cNvSpPr>
              <p:nvPr/>
            </p:nvSpPr>
            <p:spPr bwMode="auto">
              <a:xfrm>
                <a:off x="22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4" name="Rectangle 28"/>
              <p:cNvSpPr>
                <a:spLocks noChangeArrowheads="1"/>
              </p:cNvSpPr>
              <p:nvPr/>
            </p:nvSpPr>
            <p:spPr bwMode="auto">
              <a:xfrm>
                <a:off x="23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5" name="Rectangle 29"/>
              <p:cNvSpPr>
                <a:spLocks noChangeArrowheads="1"/>
              </p:cNvSpPr>
              <p:nvPr/>
            </p:nvSpPr>
            <p:spPr bwMode="auto">
              <a:xfrm>
                <a:off x="23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6" name="Rectangle 30"/>
              <p:cNvSpPr>
                <a:spLocks noChangeArrowheads="1"/>
              </p:cNvSpPr>
              <p:nvPr/>
            </p:nvSpPr>
            <p:spPr bwMode="auto">
              <a:xfrm>
                <a:off x="24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7" name="Rectangle 31"/>
              <p:cNvSpPr>
                <a:spLocks noChangeArrowheads="1"/>
              </p:cNvSpPr>
              <p:nvPr/>
            </p:nvSpPr>
            <p:spPr bwMode="auto">
              <a:xfrm>
                <a:off x="25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8" name="Rectangle 32"/>
              <p:cNvSpPr>
                <a:spLocks noChangeArrowheads="1"/>
              </p:cNvSpPr>
              <p:nvPr/>
            </p:nvSpPr>
            <p:spPr bwMode="auto">
              <a:xfrm>
                <a:off x="26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09" name="Rectangle 33"/>
              <p:cNvSpPr>
                <a:spLocks noChangeArrowheads="1"/>
              </p:cNvSpPr>
              <p:nvPr/>
            </p:nvSpPr>
            <p:spPr bwMode="auto">
              <a:xfrm>
                <a:off x="27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0" name="Rectangle 34"/>
              <p:cNvSpPr>
                <a:spLocks noChangeArrowheads="1"/>
              </p:cNvSpPr>
              <p:nvPr/>
            </p:nvSpPr>
            <p:spPr bwMode="auto">
              <a:xfrm>
                <a:off x="28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1" name="Rectangle 35"/>
              <p:cNvSpPr>
                <a:spLocks noChangeArrowheads="1"/>
              </p:cNvSpPr>
              <p:nvPr/>
            </p:nvSpPr>
            <p:spPr bwMode="auto">
              <a:xfrm>
                <a:off x="29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2" name="Rectangle 36"/>
              <p:cNvSpPr>
                <a:spLocks noChangeArrowheads="1"/>
              </p:cNvSpPr>
              <p:nvPr/>
            </p:nvSpPr>
            <p:spPr bwMode="auto">
              <a:xfrm>
                <a:off x="30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3" name="Rectangle 37"/>
              <p:cNvSpPr>
                <a:spLocks noChangeArrowheads="1"/>
              </p:cNvSpPr>
              <p:nvPr/>
            </p:nvSpPr>
            <p:spPr bwMode="auto">
              <a:xfrm>
                <a:off x="31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4" name="Rectangle 38"/>
              <p:cNvSpPr>
                <a:spLocks noChangeArrowheads="1"/>
              </p:cNvSpPr>
              <p:nvPr/>
            </p:nvSpPr>
            <p:spPr bwMode="auto">
              <a:xfrm>
                <a:off x="32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5" name="Rectangle 39"/>
              <p:cNvSpPr>
                <a:spLocks noChangeArrowheads="1"/>
              </p:cNvSpPr>
              <p:nvPr/>
            </p:nvSpPr>
            <p:spPr bwMode="auto">
              <a:xfrm>
                <a:off x="33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6" name="Rectangle 40"/>
              <p:cNvSpPr>
                <a:spLocks noChangeArrowheads="1"/>
              </p:cNvSpPr>
              <p:nvPr/>
            </p:nvSpPr>
            <p:spPr bwMode="auto">
              <a:xfrm>
                <a:off x="34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7" name="Rectangle 41"/>
              <p:cNvSpPr>
                <a:spLocks noChangeArrowheads="1"/>
              </p:cNvSpPr>
              <p:nvPr/>
            </p:nvSpPr>
            <p:spPr bwMode="auto">
              <a:xfrm>
                <a:off x="35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8" name="Rectangle 42"/>
              <p:cNvSpPr>
                <a:spLocks noChangeArrowheads="1"/>
              </p:cNvSpPr>
              <p:nvPr/>
            </p:nvSpPr>
            <p:spPr bwMode="auto">
              <a:xfrm>
                <a:off x="36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19" name="Rectangle 43"/>
              <p:cNvSpPr>
                <a:spLocks noChangeArrowheads="1"/>
              </p:cNvSpPr>
              <p:nvPr/>
            </p:nvSpPr>
            <p:spPr bwMode="auto">
              <a:xfrm>
                <a:off x="37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0" name="Rectangle 44"/>
              <p:cNvSpPr>
                <a:spLocks noChangeArrowheads="1"/>
              </p:cNvSpPr>
              <p:nvPr/>
            </p:nvSpPr>
            <p:spPr bwMode="auto">
              <a:xfrm>
                <a:off x="38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1" name="Rectangle 45"/>
              <p:cNvSpPr>
                <a:spLocks noChangeArrowheads="1"/>
              </p:cNvSpPr>
              <p:nvPr/>
            </p:nvSpPr>
            <p:spPr bwMode="auto">
              <a:xfrm>
                <a:off x="39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2" name="Rectangle 46"/>
              <p:cNvSpPr>
                <a:spLocks noChangeArrowheads="1"/>
              </p:cNvSpPr>
              <p:nvPr/>
            </p:nvSpPr>
            <p:spPr bwMode="auto">
              <a:xfrm>
                <a:off x="40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3" name="Rectangle 47"/>
              <p:cNvSpPr>
                <a:spLocks noChangeArrowheads="1"/>
              </p:cNvSpPr>
              <p:nvPr/>
            </p:nvSpPr>
            <p:spPr bwMode="auto">
              <a:xfrm>
                <a:off x="41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4" name="Rectangle 48"/>
              <p:cNvSpPr>
                <a:spLocks noChangeArrowheads="1"/>
              </p:cNvSpPr>
              <p:nvPr/>
            </p:nvSpPr>
            <p:spPr bwMode="auto">
              <a:xfrm>
                <a:off x="42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5" name="Rectangle 49"/>
              <p:cNvSpPr>
                <a:spLocks noChangeArrowheads="1"/>
              </p:cNvSpPr>
              <p:nvPr/>
            </p:nvSpPr>
            <p:spPr bwMode="auto">
              <a:xfrm>
                <a:off x="43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6" name="Rectangle 50"/>
              <p:cNvSpPr>
                <a:spLocks noChangeArrowheads="1"/>
              </p:cNvSpPr>
              <p:nvPr/>
            </p:nvSpPr>
            <p:spPr bwMode="auto">
              <a:xfrm>
                <a:off x="44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7" name="Rectangle 51"/>
              <p:cNvSpPr>
                <a:spLocks noChangeArrowheads="1"/>
              </p:cNvSpPr>
              <p:nvPr/>
            </p:nvSpPr>
            <p:spPr bwMode="auto">
              <a:xfrm>
                <a:off x="45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8" name="Rectangle 52"/>
              <p:cNvSpPr>
                <a:spLocks noChangeArrowheads="1"/>
              </p:cNvSpPr>
              <p:nvPr/>
            </p:nvSpPr>
            <p:spPr bwMode="auto">
              <a:xfrm>
                <a:off x="46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29" name="Rectangle 53"/>
              <p:cNvSpPr>
                <a:spLocks noChangeArrowheads="1"/>
              </p:cNvSpPr>
              <p:nvPr/>
            </p:nvSpPr>
            <p:spPr bwMode="auto">
              <a:xfrm>
                <a:off x="47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0" name="Rectangle 54"/>
              <p:cNvSpPr>
                <a:spLocks noChangeArrowheads="1"/>
              </p:cNvSpPr>
              <p:nvPr/>
            </p:nvSpPr>
            <p:spPr bwMode="auto">
              <a:xfrm>
                <a:off x="47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1" name="Rectangle 55"/>
              <p:cNvSpPr>
                <a:spLocks noChangeArrowheads="1"/>
              </p:cNvSpPr>
              <p:nvPr/>
            </p:nvSpPr>
            <p:spPr bwMode="auto">
              <a:xfrm>
                <a:off x="48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2" name="Rectangle 56"/>
              <p:cNvSpPr>
                <a:spLocks noChangeArrowheads="1"/>
              </p:cNvSpPr>
              <p:nvPr/>
            </p:nvSpPr>
            <p:spPr bwMode="auto">
              <a:xfrm>
                <a:off x="49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3" name="Rectangle 57"/>
              <p:cNvSpPr>
                <a:spLocks noChangeArrowheads="1"/>
              </p:cNvSpPr>
              <p:nvPr/>
            </p:nvSpPr>
            <p:spPr bwMode="auto">
              <a:xfrm>
                <a:off x="50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4" name="Rectangle 58"/>
              <p:cNvSpPr>
                <a:spLocks noChangeArrowheads="1"/>
              </p:cNvSpPr>
              <p:nvPr/>
            </p:nvSpPr>
            <p:spPr bwMode="auto">
              <a:xfrm>
                <a:off x="51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5" name="Rectangle 59"/>
              <p:cNvSpPr>
                <a:spLocks noChangeArrowheads="1"/>
              </p:cNvSpPr>
              <p:nvPr/>
            </p:nvSpPr>
            <p:spPr bwMode="auto">
              <a:xfrm>
                <a:off x="52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6" name="Rectangle 60"/>
              <p:cNvSpPr>
                <a:spLocks noChangeArrowheads="1"/>
              </p:cNvSpPr>
              <p:nvPr/>
            </p:nvSpPr>
            <p:spPr bwMode="auto">
              <a:xfrm>
                <a:off x="53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7" name="Rectangle 61"/>
              <p:cNvSpPr>
                <a:spLocks noChangeArrowheads="1"/>
              </p:cNvSpPr>
              <p:nvPr/>
            </p:nvSpPr>
            <p:spPr bwMode="auto">
              <a:xfrm>
                <a:off x="54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8" name="Rectangle 62"/>
              <p:cNvSpPr>
                <a:spLocks noChangeArrowheads="1"/>
              </p:cNvSpPr>
              <p:nvPr/>
            </p:nvSpPr>
            <p:spPr bwMode="auto">
              <a:xfrm>
                <a:off x="55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39" name="Rectangle 63"/>
              <p:cNvSpPr>
                <a:spLocks noChangeArrowheads="1"/>
              </p:cNvSpPr>
              <p:nvPr/>
            </p:nvSpPr>
            <p:spPr bwMode="auto">
              <a:xfrm>
                <a:off x="56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4640"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641"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4642" name="Rectangle 66"/>
          <p:cNvSpPr>
            <a:spLocks noChangeArrowheads="1"/>
          </p:cNvSpPr>
          <p:nvPr/>
        </p:nvSpPr>
        <p:spPr bwMode="auto">
          <a:xfrm>
            <a:off x="3505200" y="2590800"/>
            <a:ext cx="4892675" cy="76200"/>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de-DE" altLang="de-DE">
              <a:latin typeface="Verdana" pitchFamily="34" charset="0"/>
            </a:endParaRPr>
          </a:p>
        </p:txBody>
      </p:sp>
      <p:sp>
        <p:nvSpPr>
          <p:cNvPr id="24643" name="Rectangle 67"/>
          <p:cNvSpPr>
            <a:spLocks noGrp="1" noChangeArrowheads="1"/>
          </p:cNvSpPr>
          <p:nvPr>
            <p:ph type="ctrTitle" sz="quarter"/>
          </p:nvPr>
        </p:nvSpPr>
        <p:spPr>
          <a:xfrm>
            <a:off x="779463" y="1462088"/>
            <a:ext cx="7678737" cy="1066800"/>
          </a:xfrm>
        </p:spPr>
        <p:txBody>
          <a:bodyPr/>
          <a:lstStyle>
            <a:lvl1pPr algn="r">
              <a:defRPr/>
            </a:lvl1pPr>
          </a:lstStyle>
          <a:p>
            <a:pPr lvl="0"/>
            <a:r>
              <a:rPr lang="de-DE" altLang="de-DE" noProof="0"/>
              <a:t>Klicken Sie, um das Titelformat zu bearbeiten</a:t>
            </a:r>
          </a:p>
        </p:txBody>
      </p:sp>
      <p:sp>
        <p:nvSpPr>
          <p:cNvPr id="2464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de-DE" altLang="de-DE" noProof="0"/>
              <a:t>Klicken Sie, um das Format des Untertitelmasters zu bearbeiten</a:t>
            </a:r>
          </a:p>
        </p:txBody>
      </p:sp>
      <p:sp>
        <p:nvSpPr>
          <p:cNvPr id="24645" name="Rectangle 69"/>
          <p:cNvSpPr>
            <a:spLocks noGrp="1" noChangeArrowheads="1"/>
          </p:cNvSpPr>
          <p:nvPr>
            <p:ph type="dt" sz="quarter" idx="2"/>
          </p:nvPr>
        </p:nvSpPr>
        <p:spPr>
          <a:xfrm>
            <a:off x="685800" y="6248400"/>
            <a:ext cx="1905000" cy="457200"/>
          </a:xfrm>
        </p:spPr>
        <p:txBody>
          <a:bodyPr/>
          <a:lstStyle>
            <a:lvl1pPr>
              <a:defRPr/>
            </a:lvl1pPr>
          </a:lstStyle>
          <a:p>
            <a:fld id="{5DCB34D2-EDE3-447F-830E-9B01A6C51E6B}" type="datetime1">
              <a:rPr lang="de-DE" altLang="de-DE"/>
              <a:pPr/>
              <a:t>24.01.2020</a:t>
            </a:fld>
            <a:endParaRPr lang="de-DE" altLang="de-DE"/>
          </a:p>
        </p:txBody>
      </p:sp>
      <p:sp>
        <p:nvSpPr>
          <p:cNvPr id="24646" name="Rectangle 70"/>
          <p:cNvSpPr>
            <a:spLocks noGrp="1" noChangeArrowheads="1"/>
          </p:cNvSpPr>
          <p:nvPr>
            <p:ph type="ftr" sz="quarter" idx="3"/>
          </p:nvPr>
        </p:nvSpPr>
        <p:spPr>
          <a:xfrm>
            <a:off x="3124200" y="6248400"/>
            <a:ext cx="2895600" cy="457200"/>
          </a:xfrm>
        </p:spPr>
        <p:txBody>
          <a:bodyPr/>
          <a:lstStyle>
            <a:lvl1pPr>
              <a:defRPr/>
            </a:lvl1pPr>
          </a:lstStyle>
          <a:p>
            <a:r>
              <a:rPr lang="de-DE" altLang="de-DE"/>
              <a:t>Quante: Info "Die Q-Phase - Gy8"</a:t>
            </a:r>
          </a:p>
        </p:txBody>
      </p:sp>
      <p:sp>
        <p:nvSpPr>
          <p:cNvPr id="24647" name="Rectangle 71"/>
          <p:cNvSpPr>
            <a:spLocks noGrp="1" noChangeArrowheads="1"/>
          </p:cNvSpPr>
          <p:nvPr>
            <p:ph type="sldNum" sz="quarter" idx="4"/>
          </p:nvPr>
        </p:nvSpPr>
        <p:spPr>
          <a:xfrm>
            <a:off x="6553200" y="6248400"/>
            <a:ext cx="1905000" cy="457200"/>
          </a:xfrm>
        </p:spPr>
        <p:txBody>
          <a:bodyPr/>
          <a:lstStyle>
            <a:lvl1pPr>
              <a:defRPr/>
            </a:lvl1pPr>
          </a:lstStyle>
          <a:p>
            <a:fld id="{8EC9A030-5D5C-4F8A-A8A0-0CEB7AE3A618}" type="slidenum">
              <a:rPr lang="de-DE" altLang="de-DE"/>
              <a:pPr/>
              <a:t>‹Nr.›</a:t>
            </a:fld>
            <a:endParaRPr lang="de-DE" altLang="de-DE"/>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B9DE06F7-8202-4FD2-9172-46F66049DCF1}" type="datetime1">
              <a:rPr lang="de-DE" altLang="de-DE"/>
              <a:pPr/>
              <a:t>24.01.2020</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a:t>Information Q-Phase, Sz</a:t>
            </a:r>
          </a:p>
        </p:txBody>
      </p:sp>
      <p:sp>
        <p:nvSpPr>
          <p:cNvPr id="6" name="Foliennummernplatzhalter 5"/>
          <p:cNvSpPr>
            <a:spLocks noGrp="1"/>
          </p:cNvSpPr>
          <p:nvPr>
            <p:ph type="sldNum" sz="quarter" idx="12"/>
          </p:nvPr>
        </p:nvSpPr>
        <p:spPr/>
        <p:txBody>
          <a:bodyPr/>
          <a:lstStyle>
            <a:lvl1pPr>
              <a:defRPr/>
            </a:lvl1pPr>
          </a:lstStyle>
          <a:p>
            <a:r>
              <a:rPr lang="de-DE" altLang="de-DE"/>
              <a:t>Folie </a:t>
            </a:r>
            <a:fld id="{2BC4341D-D2F5-42C7-9A4F-9F270A5B4BF0}" type="slidenum">
              <a:rPr lang="de-DE" altLang="de-DE"/>
              <a:pPr/>
              <a:t>‹Nr.›</a:t>
            </a:fld>
            <a:endParaRPr lang="de-DE" altLang="de-DE"/>
          </a:p>
        </p:txBody>
      </p:sp>
    </p:spTree>
    <p:extLst>
      <p:ext uri="{BB962C8B-B14F-4D97-AF65-F5344CB8AC3E}">
        <p14:creationId xmlns:p14="http://schemas.microsoft.com/office/powerpoint/2010/main" val="2450238378"/>
      </p:ext>
    </p:extLst>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77075" y="557213"/>
            <a:ext cx="2066925" cy="553878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71538" y="557213"/>
            <a:ext cx="6053137" cy="553878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58E6DA2E-4975-4B84-B2CD-1E602545509C}" type="datetime1">
              <a:rPr lang="de-DE" altLang="de-DE"/>
              <a:pPr/>
              <a:t>24.01.2020</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a:t>Information Q-Phase, Sz</a:t>
            </a:r>
          </a:p>
        </p:txBody>
      </p:sp>
      <p:sp>
        <p:nvSpPr>
          <p:cNvPr id="6" name="Foliennummernplatzhalter 5"/>
          <p:cNvSpPr>
            <a:spLocks noGrp="1"/>
          </p:cNvSpPr>
          <p:nvPr>
            <p:ph type="sldNum" sz="quarter" idx="12"/>
          </p:nvPr>
        </p:nvSpPr>
        <p:spPr/>
        <p:txBody>
          <a:bodyPr/>
          <a:lstStyle>
            <a:lvl1pPr>
              <a:defRPr/>
            </a:lvl1pPr>
          </a:lstStyle>
          <a:p>
            <a:r>
              <a:rPr lang="de-DE" altLang="de-DE"/>
              <a:t>Folie </a:t>
            </a:r>
            <a:fld id="{0F28C973-609F-4377-9307-E46C66D0CFAE}" type="slidenum">
              <a:rPr lang="de-DE" altLang="de-DE"/>
              <a:pPr/>
              <a:t>‹Nr.›</a:t>
            </a:fld>
            <a:endParaRPr lang="de-DE" altLang="de-DE"/>
          </a:p>
        </p:txBody>
      </p:sp>
    </p:spTree>
    <p:extLst>
      <p:ext uri="{BB962C8B-B14F-4D97-AF65-F5344CB8AC3E}">
        <p14:creationId xmlns:p14="http://schemas.microsoft.com/office/powerpoint/2010/main" val="2827221958"/>
      </p:ext>
    </p:extLst>
  </p:cSld>
  <p:clrMapOvr>
    <a:masterClrMapping/>
  </p:clrMapOvr>
  <p:transition>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871538" y="557213"/>
            <a:ext cx="8272462" cy="55387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a:xfrm>
            <a:off x="1152525" y="6286500"/>
            <a:ext cx="1905000" cy="457200"/>
          </a:xfrm>
        </p:spPr>
        <p:txBody>
          <a:bodyPr/>
          <a:lstStyle>
            <a:lvl1pPr>
              <a:defRPr/>
            </a:lvl1pPr>
          </a:lstStyle>
          <a:p>
            <a:fld id="{062786A6-D1D8-45FB-BC65-C5747477E087}" type="datetime1">
              <a:rPr lang="de-DE" altLang="de-DE"/>
              <a:pPr/>
              <a:t>24.01.2020</a:t>
            </a:fld>
            <a:endParaRPr lang="de-DE" altLang="de-DE"/>
          </a:p>
        </p:txBody>
      </p:sp>
      <p:sp>
        <p:nvSpPr>
          <p:cNvPr id="4" name="Fußzeilenplatzhalter 3"/>
          <p:cNvSpPr>
            <a:spLocks noGrp="1"/>
          </p:cNvSpPr>
          <p:nvPr>
            <p:ph type="ftr" sz="quarter" idx="11"/>
          </p:nvPr>
        </p:nvSpPr>
        <p:spPr>
          <a:xfrm>
            <a:off x="3276600" y="6286500"/>
            <a:ext cx="3581400" cy="457200"/>
          </a:xfrm>
        </p:spPr>
        <p:txBody>
          <a:bodyPr/>
          <a:lstStyle>
            <a:lvl1pPr>
              <a:defRPr/>
            </a:lvl1pPr>
          </a:lstStyle>
          <a:p>
            <a:r>
              <a:rPr lang="de-DE" altLang="de-DE"/>
              <a:t>Information Q-Phase, Sz</a:t>
            </a:r>
          </a:p>
        </p:txBody>
      </p:sp>
      <p:sp>
        <p:nvSpPr>
          <p:cNvPr id="5" name="Foliennummernplatzhalter 4"/>
          <p:cNvSpPr>
            <a:spLocks noGrp="1"/>
          </p:cNvSpPr>
          <p:nvPr>
            <p:ph type="sldNum" sz="quarter" idx="12"/>
          </p:nvPr>
        </p:nvSpPr>
        <p:spPr>
          <a:xfrm>
            <a:off x="7019925" y="6286500"/>
            <a:ext cx="1905000" cy="457200"/>
          </a:xfrm>
        </p:spPr>
        <p:txBody>
          <a:bodyPr/>
          <a:lstStyle>
            <a:lvl1pPr>
              <a:defRPr/>
            </a:lvl1pPr>
          </a:lstStyle>
          <a:p>
            <a:r>
              <a:rPr lang="de-DE" altLang="de-DE"/>
              <a:t>Folie </a:t>
            </a:r>
            <a:fld id="{7F58F64D-599F-4293-A5C4-E2C268E369AA}" type="slidenum">
              <a:rPr lang="de-DE" altLang="de-DE"/>
              <a:pPr/>
              <a:t>‹Nr.›</a:t>
            </a:fld>
            <a:endParaRPr lang="de-DE" altLang="de-DE"/>
          </a:p>
        </p:txBody>
      </p:sp>
    </p:spTree>
    <p:extLst>
      <p:ext uri="{BB962C8B-B14F-4D97-AF65-F5344CB8AC3E}">
        <p14:creationId xmlns:p14="http://schemas.microsoft.com/office/powerpoint/2010/main" val="814710644"/>
      </p:ext>
    </p:extLst>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990490D6-412E-465E-ACAC-253DFF02C011}" type="datetime1">
              <a:rPr lang="de-DE" altLang="de-DE"/>
              <a:pPr/>
              <a:t>24.01.2020</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a:t>Information Q-Phase, Sz</a:t>
            </a:r>
          </a:p>
        </p:txBody>
      </p:sp>
      <p:sp>
        <p:nvSpPr>
          <p:cNvPr id="6" name="Foliennummernplatzhalter 5"/>
          <p:cNvSpPr>
            <a:spLocks noGrp="1"/>
          </p:cNvSpPr>
          <p:nvPr>
            <p:ph type="sldNum" sz="quarter" idx="12"/>
          </p:nvPr>
        </p:nvSpPr>
        <p:spPr/>
        <p:txBody>
          <a:bodyPr/>
          <a:lstStyle>
            <a:lvl1pPr>
              <a:defRPr/>
            </a:lvl1pPr>
          </a:lstStyle>
          <a:p>
            <a:r>
              <a:rPr lang="de-DE" altLang="de-DE"/>
              <a:t>Folie </a:t>
            </a:r>
            <a:fld id="{64646E78-4979-4CF5-B957-C1596B337002}" type="slidenum">
              <a:rPr lang="de-DE" altLang="de-DE"/>
              <a:pPr/>
              <a:t>‹Nr.›</a:t>
            </a:fld>
            <a:endParaRPr lang="de-DE" altLang="de-DE"/>
          </a:p>
        </p:txBody>
      </p:sp>
    </p:spTree>
    <p:extLst>
      <p:ext uri="{BB962C8B-B14F-4D97-AF65-F5344CB8AC3E}">
        <p14:creationId xmlns:p14="http://schemas.microsoft.com/office/powerpoint/2010/main" val="4095360260"/>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fld id="{C7CAB981-8B66-4970-A248-95CBFD855DF4}" type="datetime1">
              <a:rPr lang="de-DE" altLang="de-DE"/>
              <a:pPr/>
              <a:t>24.01.2020</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a:t>Information Q-Phase, Sz</a:t>
            </a:r>
          </a:p>
        </p:txBody>
      </p:sp>
      <p:sp>
        <p:nvSpPr>
          <p:cNvPr id="6" name="Foliennummernplatzhalter 5"/>
          <p:cNvSpPr>
            <a:spLocks noGrp="1"/>
          </p:cNvSpPr>
          <p:nvPr>
            <p:ph type="sldNum" sz="quarter" idx="12"/>
          </p:nvPr>
        </p:nvSpPr>
        <p:spPr/>
        <p:txBody>
          <a:bodyPr/>
          <a:lstStyle>
            <a:lvl1pPr>
              <a:defRPr/>
            </a:lvl1pPr>
          </a:lstStyle>
          <a:p>
            <a:r>
              <a:rPr lang="de-DE" altLang="de-DE"/>
              <a:t>Folie </a:t>
            </a:r>
            <a:fld id="{90ED3131-4560-4315-92F2-53478887ECD9}" type="slidenum">
              <a:rPr lang="de-DE" altLang="de-DE"/>
              <a:pPr/>
              <a:t>‹Nr.›</a:t>
            </a:fld>
            <a:endParaRPr lang="de-DE" altLang="de-DE"/>
          </a:p>
        </p:txBody>
      </p:sp>
    </p:spTree>
    <p:extLst>
      <p:ext uri="{BB962C8B-B14F-4D97-AF65-F5344CB8AC3E}">
        <p14:creationId xmlns:p14="http://schemas.microsoft.com/office/powerpoint/2010/main" val="4199911898"/>
      </p:ext>
    </p:extLst>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03346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6413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fld id="{5CEB0BFA-5F6D-4EF4-8F13-4AAF715A10C8}" type="datetime1">
              <a:rPr lang="de-DE" altLang="de-DE"/>
              <a:pPr/>
              <a:t>24.01.2020</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a:t>Information Q-Phase, Sz</a:t>
            </a:r>
          </a:p>
        </p:txBody>
      </p:sp>
      <p:sp>
        <p:nvSpPr>
          <p:cNvPr id="7" name="Foliennummernplatzhalter 6"/>
          <p:cNvSpPr>
            <a:spLocks noGrp="1"/>
          </p:cNvSpPr>
          <p:nvPr>
            <p:ph type="sldNum" sz="quarter" idx="12"/>
          </p:nvPr>
        </p:nvSpPr>
        <p:spPr/>
        <p:txBody>
          <a:bodyPr/>
          <a:lstStyle>
            <a:lvl1pPr>
              <a:defRPr/>
            </a:lvl1pPr>
          </a:lstStyle>
          <a:p>
            <a:r>
              <a:rPr lang="de-DE" altLang="de-DE"/>
              <a:t>Folie </a:t>
            </a:r>
            <a:fld id="{CC7522BF-9CE7-4EDD-A4DC-1CCB65EEECAC}" type="slidenum">
              <a:rPr lang="de-DE" altLang="de-DE"/>
              <a:pPr/>
              <a:t>‹Nr.›</a:t>
            </a:fld>
            <a:endParaRPr lang="de-DE" altLang="de-DE"/>
          </a:p>
        </p:txBody>
      </p:sp>
    </p:spTree>
    <p:extLst>
      <p:ext uri="{BB962C8B-B14F-4D97-AF65-F5344CB8AC3E}">
        <p14:creationId xmlns:p14="http://schemas.microsoft.com/office/powerpoint/2010/main" val="808840201"/>
      </p:ext>
    </p:extLst>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fld id="{487CEEFA-D51C-49F1-AB1B-29E6E0308AAA}" type="datetime1">
              <a:rPr lang="de-DE" altLang="de-DE"/>
              <a:pPr/>
              <a:t>24.01.2020</a:t>
            </a:fld>
            <a:endParaRPr lang="de-DE" altLang="de-DE"/>
          </a:p>
        </p:txBody>
      </p:sp>
      <p:sp>
        <p:nvSpPr>
          <p:cNvPr id="8" name="Fußzeilenplatzhalter 7"/>
          <p:cNvSpPr>
            <a:spLocks noGrp="1"/>
          </p:cNvSpPr>
          <p:nvPr>
            <p:ph type="ftr" sz="quarter" idx="11"/>
          </p:nvPr>
        </p:nvSpPr>
        <p:spPr/>
        <p:txBody>
          <a:bodyPr/>
          <a:lstStyle>
            <a:lvl1pPr>
              <a:defRPr/>
            </a:lvl1pPr>
          </a:lstStyle>
          <a:p>
            <a:r>
              <a:rPr lang="de-DE" altLang="de-DE"/>
              <a:t>Information Q-Phase, Sz</a:t>
            </a:r>
          </a:p>
        </p:txBody>
      </p:sp>
      <p:sp>
        <p:nvSpPr>
          <p:cNvPr id="9" name="Foliennummernplatzhalter 8"/>
          <p:cNvSpPr>
            <a:spLocks noGrp="1"/>
          </p:cNvSpPr>
          <p:nvPr>
            <p:ph type="sldNum" sz="quarter" idx="12"/>
          </p:nvPr>
        </p:nvSpPr>
        <p:spPr/>
        <p:txBody>
          <a:bodyPr/>
          <a:lstStyle>
            <a:lvl1pPr>
              <a:defRPr/>
            </a:lvl1pPr>
          </a:lstStyle>
          <a:p>
            <a:r>
              <a:rPr lang="de-DE" altLang="de-DE"/>
              <a:t>Folie </a:t>
            </a:r>
            <a:fld id="{A8B249F2-2471-4C89-8D5B-2EA647C44C09}" type="slidenum">
              <a:rPr lang="de-DE" altLang="de-DE"/>
              <a:pPr/>
              <a:t>‹Nr.›</a:t>
            </a:fld>
            <a:endParaRPr lang="de-DE" altLang="de-DE"/>
          </a:p>
        </p:txBody>
      </p:sp>
    </p:spTree>
    <p:extLst>
      <p:ext uri="{BB962C8B-B14F-4D97-AF65-F5344CB8AC3E}">
        <p14:creationId xmlns:p14="http://schemas.microsoft.com/office/powerpoint/2010/main" val="3793144424"/>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fld id="{0E1241E4-5F7E-40D7-A120-637BE88D643E}" type="datetime1">
              <a:rPr lang="de-DE" altLang="de-DE"/>
              <a:pPr/>
              <a:t>24.01.2020</a:t>
            </a:fld>
            <a:endParaRPr lang="de-DE" altLang="de-DE"/>
          </a:p>
        </p:txBody>
      </p:sp>
      <p:sp>
        <p:nvSpPr>
          <p:cNvPr id="4" name="Fußzeilenplatzhalter 3"/>
          <p:cNvSpPr>
            <a:spLocks noGrp="1"/>
          </p:cNvSpPr>
          <p:nvPr>
            <p:ph type="ftr" sz="quarter" idx="11"/>
          </p:nvPr>
        </p:nvSpPr>
        <p:spPr/>
        <p:txBody>
          <a:bodyPr/>
          <a:lstStyle>
            <a:lvl1pPr>
              <a:defRPr/>
            </a:lvl1pPr>
          </a:lstStyle>
          <a:p>
            <a:r>
              <a:rPr lang="de-DE" altLang="de-DE"/>
              <a:t>Information Q-Phase, Sz</a:t>
            </a:r>
          </a:p>
        </p:txBody>
      </p:sp>
      <p:sp>
        <p:nvSpPr>
          <p:cNvPr id="5" name="Foliennummernplatzhalter 4"/>
          <p:cNvSpPr>
            <a:spLocks noGrp="1"/>
          </p:cNvSpPr>
          <p:nvPr>
            <p:ph type="sldNum" sz="quarter" idx="12"/>
          </p:nvPr>
        </p:nvSpPr>
        <p:spPr/>
        <p:txBody>
          <a:bodyPr/>
          <a:lstStyle>
            <a:lvl1pPr>
              <a:defRPr/>
            </a:lvl1pPr>
          </a:lstStyle>
          <a:p>
            <a:r>
              <a:rPr lang="de-DE" altLang="de-DE"/>
              <a:t>Folie </a:t>
            </a:r>
            <a:fld id="{B6F5039E-C1BE-4583-A89D-4D35DF1BECF6}" type="slidenum">
              <a:rPr lang="de-DE" altLang="de-DE"/>
              <a:pPr/>
              <a:t>‹Nr.›</a:t>
            </a:fld>
            <a:endParaRPr lang="de-DE" altLang="de-DE"/>
          </a:p>
        </p:txBody>
      </p:sp>
    </p:spTree>
    <p:extLst>
      <p:ext uri="{BB962C8B-B14F-4D97-AF65-F5344CB8AC3E}">
        <p14:creationId xmlns:p14="http://schemas.microsoft.com/office/powerpoint/2010/main" val="2236568492"/>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832F8A69-DCA5-4EB5-8975-5031C539578D}" type="datetime1">
              <a:rPr lang="de-DE" altLang="de-DE"/>
              <a:pPr/>
              <a:t>24.01.2020</a:t>
            </a:fld>
            <a:endParaRPr lang="de-DE" altLang="de-DE"/>
          </a:p>
        </p:txBody>
      </p:sp>
      <p:sp>
        <p:nvSpPr>
          <p:cNvPr id="3" name="Fußzeilenplatzhalter 2"/>
          <p:cNvSpPr>
            <a:spLocks noGrp="1"/>
          </p:cNvSpPr>
          <p:nvPr>
            <p:ph type="ftr" sz="quarter" idx="11"/>
          </p:nvPr>
        </p:nvSpPr>
        <p:spPr/>
        <p:txBody>
          <a:bodyPr/>
          <a:lstStyle>
            <a:lvl1pPr>
              <a:defRPr/>
            </a:lvl1pPr>
          </a:lstStyle>
          <a:p>
            <a:r>
              <a:rPr lang="de-DE" altLang="de-DE"/>
              <a:t>Information Q-Phase, Sz</a:t>
            </a:r>
          </a:p>
        </p:txBody>
      </p:sp>
      <p:sp>
        <p:nvSpPr>
          <p:cNvPr id="4" name="Foliennummernplatzhalter 3"/>
          <p:cNvSpPr>
            <a:spLocks noGrp="1"/>
          </p:cNvSpPr>
          <p:nvPr>
            <p:ph type="sldNum" sz="quarter" idx="12"/>
          </p:nvPr>
        </p:nvSpPr>
        <p:spPr/>
        <p:txBody>
          <a:bodyPr/>
          <a:lstStyle>
            <a:lvl1pPr>
              <a:defRPr/>
            </a:lvl1pPr>
          </a:lstStyle>
          <a:p>
            <a:r>
              <a:rPr lang="de-DE" altLang="de-DE"/>
              <a:t>Folie </a:t>
            </a:r>
            <a:fld id="{0587CBFE-F66A-428D-8091-55AA725E6735}" type="slidenum">
              <a:rPr lang="de-DE" altLang="de-DE"/>
              <a:pPr/>
              <a:t>‹Nr.›</a:t>
            </a:fld>
            <a:endParaRPr lang="de-DE" altLang="de-DE"/>
          </a:p>
        </p:txBody>
      </p:sp>
    </p:spTree>
    <p:extLst>
      <p:ext uri="{BB962C8B-B14F-4D97-AF65-F5344CB8AC3E}">
        <p14:creationId xmlns:p14="http://schemas.microsoft.com/office/powerpoint/2010/main" val="2308013287"/>
      </p:ext>
    </p:extLst>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fld id="{474127BA-C244-4A1D-BD0B-9944F8C82779}" type="datetime1">
              <a:rPr lang="de-DE" altLang="de-DE"/>
              <a:pPr/>
              <a:t>24.01.2020</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a:t>Information Q-Phase, Sz</a:t>
            </a:r>
          </a:p>
        </p:txBody>
      </p:sp>
      <p:sp>
        <p:nvSpPr>
          <p:cNvPr id="7" name="Foliennummernplatzhalter 6"/>
          <p:cNvSpPr>
            <a:spLocks noGrp="1"/>
          </p:cNvSpPr>
          <p:nvPr>
            <p:ph type="sldNum" sz="quarter" idx="12"/>
          </p:nvPr>
        </p:nvSpPr>
        <p:spPr/>
        <p:txBody>
          <a:bodyPr/>
          <a:lstStyle>
            <a:lvl1pPr>
              <a:defRPr/>
            </a:lvl1pPr>
          </a:lstStyle>
          <a:p>
            <a:r>
              <a:rPr lang="de-DE" altLang="de-DE"/>
              <a:t>Folie </a:t>
            </a:r>
            <a:fld id="{97DFC9E8-6BCB-4052-96F9-A55BDC5BC620}" type="slidenum">
              <a:rPr lang="de-DE" altLang="de-DE"/>
              <a:pPr/>
              <a:t>‹Nr.›</a:t>
            </a:fld>
            <a:endParaRPr lang="de-DE" altLang="de-DE"/>
          </a:p>
        </p:txBody>
      </p:sp>
    </p:spTree>
    <p:extLst>
      <p:ext uri="{BB962C8B-B14F-4D97-AF65-F5344CB8AC3E}">
        <p14:creationId xmlns:p14="http://schemas.microsoft.com/office/powerpoint/2010/main" val="4238975197"/>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fld id="{6D00CF99-D471-4E43-9E2C-4C9ED6855260}" type="datetime1">
              <a:rPr lang="de-DE" altLang="de-DE"/>
              <a:pPr/>
              <a:t>24.01.2020</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a:t>Information Q-Phase, Sz</a:t>
            </a:r>
          </a:p>
        </p:txBody>
      </p:sp>
      <p:sp>
        <p:nvSpPr>
          <p:cNvPr id="7" name="Foliennummernplatzhalter 6"/>
          <p:cNvSpPr>
            <a:spLocks noGrp="1"/>
          </p:cNvSpPr>
          <p:nvPr>
            <p:ph type="sldNum" sz="quarter" idx="12"/>
          </p:nvPr>
        </p:nvSpPr>
        <p:spPr/>
        <p:txBody>
          <a:bodyPr/>
          <a:lstStyle>
            <a:lvl1pPr>
              <a:defRPr/>
            </a:lvl1pPr>
          </a:lstStyle>
          <a:p>
            <a:r>
              <a:rPr lang="de-DE" altLang="de-DE"/>
              <a:t>Folie </a:t>
            </a:r>
            <a:fld id="{4CAC7C7D-9381-42C1-9E53-8C7924C72B64}" type="slidenum">
              <a:rPr lang="de-DE" altLang="de-DE"/>
              <a:pPr/>
              <a:t>‹Nr.›</a:t>
            </a:fld>
            <a:endParaRPr lang="de-DE" altLang="de-DE"/>
          </a:p>
        </p:txBody>
      </p:sp>
    </p:spTree>
    <p:extLst>
      <p:ext uri="{BB962C8B-B14F-4D97-AF65-F5344CB8AC3E}">
        <p14:creationId xmlns:p14="http://schemas.microsoft.com/office/powerpoint/2010/main" val="187223442"/>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554" name="Group 2"/>
          <p:cNvGrpSpPr>
            <a:grpSpLocks/>
          </p:cNvGrpSpPr>
          <p:nvPr userDrawn="1"/>
        </p:nvGrpSpPr>
        <p:grpSpPr bwMode="auto">
          <a:xfrm>
            <a:off x="0" y="0"/>
            <a:ext cx="9147175" cy="6867525"/>
            <a:chOff x="0" y="0"/>
            <a:chExt cx="5762" cy="4326"/>
          </a:xfrm>
        </p:grpSpPr>
        <p:sp>
          <p:nvSpPr>
            <p:cNvPr id="23555" name="Rectangle 3"/>
            <p:cNvSpPr>
              <a:spLocks noChangeArrowheads="1"/>
            </p:cNvSpPr>
            <p:nvPr userDrawn="1"/>
          </p:nvSpPr>
          <p:spPr bwMode="hidden">
            <a:xfrm>
              <a:off x="0"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6" name="Rectangle 4"/>
            <p:cNvSpPr>
              <a:spLocks noChangeArrowheads="1"/>
            </p:cNvSpPr>
            <p:nvPr userDrawn="1"/>
          </p:nvSpPr>
          <p:spPr bwMode="hidden">
            <a:xfrm>
              <a:off x="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7" name="Rectangle 5"/>
            <p:cNvSpPr>
              <a:spLocks noChangeArrowheads="1"/>
            </p:cNvSpPr>
            <p:nvPr userDrawn="1"/>
          </p:nvSpPr>
          <p:spPr bwMode="hidden">
            <a:xfrm>
              <a:off x="1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8" name="Rectangle 6"/>
            <p:cNvSpPr>
              <a:spLocks noChangeArrowheads="1"/>
            </p:cNvSpPr>
            <p:nvPr userDrawn="1"/>
          </p:nvSpPr>
          <p:spPr bwMode="hidden">
            <a:xfrm>
              <a:off x="2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9" name="Rectangle 7"/>
            <p:cNvSpPr>
              <a:spLocks noChangeArrowheads="1"/>
            </p:cNvSpPr>
            <p:nvPr userDrawn="1"/>
          </p:nvSpPr>
          <p:spPr bwMode="hidden">
            <a:xfrm>
              <a:off x="3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0" name="Rectangle 8"/>
            <p:cNvSpPr>
              <a:spLocks noChangeArrowheads="1"/>
            </p:cNvSpPr>
            <p:nvPr userDrawn="1"/>
          </p:nvSpPr>
          <p:spPr bwMode="hidden">
            <a:xfrm>
              <a:off x="4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1" name="Rectangle 9"/>
            <p:cNvSpPr>
              <a:spLocks noChangeArrowheads="1"/>
            </p:cNvSpPr>
            <p:nvPr userDrawn="1"/>
          </p:nvSpPr>
          <p:spPr bwMode="hidden">
            <a:xfrm>
              <a:off x="5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2" name="Rectangle 10"/>
            <p:cNvSpPr>
              <a:spLocks noChangeArrowheads="1"/>
            </p:cNvSpPr>
            <p:nvPr userDrawn="1"/>
          </p:nvSpPr>
          <p:spPr bwMode="hidden">
            <a:xfrm>
              <a:off x="6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3" name="Rectangle 11"/>
            <p:cNvSpPr>
              <a:spLocks noChangeArrowheads="1"/>
            </p:cNvSpPr>
            <p:nvPr userDrawn="1"/>
          </p:nvSpPr>
          <p:spPr bwMode="hidden">
            <a:xfrm>
              <a:off x="7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4" name="Rectangle 12"/>
            <p:cNvSpPr>
              <a:spLocks noChangeArrowheads="1"/>
            </p:cNvSpPr>
            <p:nvPr userDrawn="1"/>
          </p:nvSpPr>
          <p:spPr bwMode="hidden">
            <a:xfrm>
              <a:off x="8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5" name="Rectangle 13"/>
            <p:cNvSpPr>
              <a:spLocks noChangeArrowheads="1"/>
            </p:cNvSpPr>
            <p:nvPr userDrawn="1"/>
          </p:nvSpPr>
          <p:spPr bwMode="hidden">
            <a:xfrm>
              <a:off x="9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6" name="Rectangle 14"/>
            <p:cNvSpPr>
              <a:spLocks noChangeArrowheads="1"/>
            </p:cNvSpPr>
            <p:nvPr userDrawn="1"/>
          </p:nvSpPr>
          <p:spPr bwMode="hidden">
            <a:xfrm>
              <a:off x="10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7" name="Rectangle 15"/>
            <p:cNvSpPr>
              <a:spLocks noChangeArrowheads="1"/>
            </p:cNvSpPr>
            <p:nvPr userDrawn="1"/>
          </p:nvSpPr>
          <p:spPr bwMode="hidden">
            <a:xfrm>
              <a:off x="11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8" name="Rectangle 16"/>
            <p:cNvSpPr>
              <a:spLocks noChangeArrowheads="1"/>
            </p:cNvSpPr>
            <p:nvPr userDrawn="1"/>
          </p:nvSpPr>
          <p:spPr bwMode="hidden">
            <a:xfrm>
              <a:off x="12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9" name="Rectangle 17"/>
            <p:cNvSpPr>
              <a:spLocks noChangeArrowheads="1"/>
            </p:cNvSpPr>
            <p:nvPr userDrawn="1"/>
          </p:nvSpPr>
          <p:spPr bwMode="hidden">
            <a:xfrm>
              <a:off x="13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0" name="Rectangle 18"/>
            <p:cNvSpPr>
              <a:spLocks noChangeArrowheads="1"/>
            </p:cNvSpPr>
            <p:nvPr userDrawn="1"/>
          </p:nvSpPr>
          <p:spPr bwMode="hidden">
            <a:xfrm>
              <a:off x="14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1" name="Rectangle 19"/>
            <p:cNvSpPr>
              <a:spLocks noChangeArrowheads="1"/>
            </p:cNvSpPr>
            <p:nvPr userDrawn="1"/>
          </p:nvSpPr>
          <p:spPr bwMode="hidden">
            <a:xfrm>
              <a:off x="15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2" name="Rectangle 20"/>
            <p:cNvSpPr>
              <a:spLocks noChangeArrowheads="1"/>
            </p:cNvSpPr>
            <p:nvPr userDrawn="1"/>
          </p:nvSpPr>
          <p:spPr bwMode="hidden">
            <a:xfrm>
              <a:off x="16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3" name="Rectangle 21"/>
            <p:cNvSpPr>
              <a:spLocks noChangeArrowheads="1"/>
            </p:cNvSpPr>
            <p:nvPr userDrawn="1"/>
          </p:nvSpPr>
          <p:spPr bwMode="hidden">
            <a:xfrm>
              <a:off x="17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4" name="Rectangle 22"/>
            <p:cNvSpPr>
              <a:spLocks noChangeArrowheads="1"/>
            </p:cNvSpPr>
            <p:nvPr userDrawn="1"/>
          </p:nvSpPr>
          <p:spPr bwMode="hidden">
            <a:xfrm>
              <a:off x="18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5" name="Rectangle 23"/>
            <p:cNvSpPr>
              <a:spLocks noChangeArrowheads="1"/>
            </p:cNvSpPr>
            <p:nvPr userDrawn="1"/>
          </p:nvSpPr>
          <p:spPr bwMode="hidden">
            <a:xfrm>
              <a:off x="19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6" name="Rectangle 24"/>
            <p:cNvSpPr>
              <a:spLocks noChangeArrowheads="1"/>
            </p:cNvSpPr>
            <p:nvPr userDrawn="1"/>
          </p:nvSpPr>
          <p:spPr bwMode="hidden">
            <a:xfrm>
              <a:off x="20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7" name="Rectangle 25"/>
            <p:cNvSpPr>
              <a:spLocks noChangeArrowheads="1"/>
            </p:cNvSpPr>
            <p:nvPr userDrawn="1"/>
          </p:nvSpPr>
          <p:spPr bwMode="hidden">
            <a:xfrm>
              <a:off x="21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8" name="Rectangle 26"/>
            <p:cNvSpPr>
              <a:spLocks noChangeArrowheads="1"/>
            </p:cNvSpPr>
            <p:nvPr userDrawn="1"/>
          </p:nvSpPr>
          <p:spPr bwMode="hidden">
            <a:xfrm>
              <a:off x="22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79" name="Rectangle 27"/>
            <p:cNvSpPr>
              <a:spLocks noChangeArrowheads="1"/>
            </p:cNvSpPr>
            <p:nvPr userDrawn="1"/>
          </p:nvSpPr>
          <p:spPr bwMode="hidden">
            <a:xfrm>
              <a:off x="23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0" name="Rectangle 28"/>
            <p:cNvSpPr>
              <a:spLocks noChangeArrowheads="1"/>
            </p:cNvSpPr>
            <p:nvPr userDrawn="1"/>
          </p:nvSpPr>
          <p:spPr bwMode="hidden">
            <a:xfrm>
              <a:off x="24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1" name="Rectangle 29"/>
            <p:cNvSpPr>
              <a:spLocks noChangeArrowheads="1"/>
            </p:cNvSpPr>
            <p:nvPr userDrawn="1"/>
          </p:nvSpPr>
          <p:spPr bwMode="hidden">
            <a:xfrm>
              <a:off x="24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2" name="Rectangle 30"/>
            <p:cNvSpPr>
              <a:spLocks noChangeArrowheads="1"/>
            </p:cNvSpPr>
            <p:nvPr userDrawn="1"/>
          </p:nvSpPr>
          <p:spPr bwMode="hidden">
            <a:xfrm>
              <a:off x="25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3" name="Rectangle 31"/>
            <p:cNvSpPr>
              <a:spLocks noChangeArrowheads="1"/>
            </p:cNvSpPr>
            <p:nvPr userDrawn="1"/>
          </p:nvSpPr>
          <p:spPr bwMode="hidden">
            <a:xfrm>
              <a:off x="26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4" name="Rectangle 32"/>
            <p:cNvSpPr>
              <a:spLocks noChangeArrowheads="1"/>
            </p:cNvSpPr>
            <p:nvPr userDrawn="1"/>
          </p:nvSpPr>
          <p:spPr bwMode="hidden">
            <a:xfrm>
              <a:off x="27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5" name="Rectangle 33"/>
            <p:cNvSpPr>
              <a:spLocks noChangeArrowheads="1"/>
            </p:cNvSpPr>
            <p:nvPr userDrawn="1"/>
          </p:nvSpPr>
          <p:spPr bwMode="hidden">
            <a:xfrm>
              <a:off x="28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6" name="Rectangle 34"/>
            <p:cNvSpPr>
              <a:spLocks noChangeArrowheads="1"/>
            </p:cNvSpPr>
            <p:nvPr userDrawn="1"/>
          </p:nvSpPr>
          <p:spPr bwMode="hidden">
            <a:xfrm>
              <a:off x="29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7" name="Rectangle 35"/>
            <p:cNvSpPr>
              <a:spLocks noChangeArrowheads="1"/>
            </p:cNvSpPr>
            <p:nvPr userDrawn="1"/>
          </p:nvSpPr>
          <p:spPr bwMode="hidden">
            <a:xfrm>
              <a:off x="30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8" name="Rectangle 36"/>
            <p:cNvSpPr>
              <a:spLocks noChangeArrowheads="1"/>
            </p:cNvSpPr>
            <p:nvPr userDrawn="1"/>
          </p:nvSpPr>
          <p:spPr bwMode="hidden">
            <a:xfrm>
              <a:off x="31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89" name="Rectangle 37"/>
            <p:cNvSpPr>
              <a:spLocks noChangeArrowheads="1"/>
            </p:cNvSpPr>
            <p:nvPr userDrawn="1"/>
          </p:nvSpPr>
          <p:spPr bwMode="hidden">
            <a:xfrm>
              <a:off x="32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0" name="Rectangle 38"/>
            <p:cNvSpPr>
              <a:spLocks noChangeArrowheads="1"/>
            </p:cNvSpPr>
            <p:nvPr userDrawn="1"/>
          </p:nvSpPr>
          <p:spPr bwMode="hidden">
            <a:xfrm>
              <a:off x="33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1" name="Rectangle 39"/>
            <p:cNvSpPr>
              <a:spLocks noChangeArrowheads="1"/>
            </p:cNvSpPr>
            <p:nvPr userDrawn="1"/>
          </p:nvSpPr>
          <p:spPr bwMode="hidden">
            <a:xfrm>
              <a:off x="34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2" name="Rectangle 40"/>
            <p:cNvSpPr>
              <a:spLocks noChangeArrowheads="1"/>
            </p:cNvSpPr>
            <p:nvPr userDrawn="1"/>
          </p:nvSpPr>
          <p:spPr bwMode="hidden">
            <a:xfrm>
              <a:off x="35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3" name="Rectangle 41"/>
            <p:cNvSpPr>
              <a:spLocks noChangeArrowheads="1"/>
            </p:cNvSpPr>
            <p:nvPr userDrawn="1"/>
          </p:nvSpPr>
          <p:spPr bwMode="hidden">
            <a:xfrm>
              <a:off x="36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4" name="Rectangle 42"/>
            <p:cNvSpPr>
              <a:spLocks noChangeArrowheads="1"/>
            </p:cNvSpPr>
            <p:nvPr userDrawn="1"/>
          </p:nvSpPr>
          <p:spPr bwMode="hidden">
            <a:xfrm>
              <a:off x="37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5" name="Rectangle 43"/>
            <p:cNvSpPr>
              <a:spLocks noChangeArrowheads="1"/>
            </p:cNvSpPr>
            <p:nvPr userDrawn="1"/>
          </p:nvSpPr>
          <p:spPr bwMode="hidden">
            <a:xfrm>
              <a:off x="38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6" name="Rectangle 44"/>
            <p:cNvSpPr>
              <a:spLocks noChangeArrowheads="1"/>
            </p:cNvSpPr>
            <p:nvPr userDrawn="1"/>
          </p:nvSpPr>
          <p:spPr bwMode="hidden">
            <a:xfrm>
              <a:off x="39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7" name="Rectangle 45"/>
            <p:cNvSpPr>
              <a:spLocks noChangeArrowheads="1"/>
            </p:cNvSpPr>
            <p:nvPr userDrawn="1"/>
          </p:nvSpPr>
          <p:spPr bwMode="hidden">
            <a:xfrm>
              <a:off x="40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8" name="Rectangle 46"/>
            <p:cNvSpPr>
              <a:spLocks noChangeArrowheads="1"/>
            </p:cNvSpPr>
            <p:nvPr userDrawn="1"/>
          </p:nvSpPr>
          <p:spPr bwMode="hidden">
            <a:xfrm>
              <a:off x="41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99" name="Rectangle 47"/>
            <p:cNvSpPr>
              <a:spLocks noChangeArrowheads="1"/>
            </p:cNvSpPr>
            <p:nvPr userDrawn="1"/>
          </p:nvSpPr>
          <p:spPr bwMode="hidden">
            <a:xfrm>
              <a:off x="42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0" name="Rectangle 48"/>
            <p:cNvSpPr>
              <a:spLocks noChangeArrowheads="1"/>
            </p:cNvSpPr>
            <p:nvPr userDrawn="1"/>
          </p:nvSpPr>
          <p:spPr bwMode="hidden">
            <a:xfrm>
              <a:off x="43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1" name="Rectangle 49"/>
            <p:cNvSpPr>
              <a:spLocks noChangeArrowheads="1"/>
            </p:cNvSpPr>
            <p:nvPr userDrawn="1"/>
          </p:nvSpPr>
          <p:spPr bwMode="hidden">
            <a:xfrm>
              <a:off x="44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2" name="Rectangle 50"/>
            <p:cNvSpPr>
              <a:spLocks noChangeArrowheads="1"/>
            </p:cNvSpPr>
            <p:nvPr userDrawn="1"/>
          </p:nvSpPr>
          <p:spPr bwMode="hidden">
            <a:xfrm>
              <a:off x="45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3" name="Rectangle 51"/>
            <p:cNvSpPr>
              <a:spLocks noChangeArrowheads="1"/>
            </p:cNvSpPr>
            <p:nvPr userDrawn="1"/>
          </p:nvSpPr>
          <p:spPr bwMode="hidden">
            <a:xfrm>
              <a:off x="46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4" name="Rectangle 52"/>
            <p:cNvSpPr>
              <a:spLocks noChangeArrowheads="1"/>
            </p:cNvSpPr>
            <p:nvPr userDrawn="1"/>
          </p:nvSpPr>
          <p:spPr bwMode="hidden">
            <a:xfrm>
              <a:off x="47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5" name="Rectangle 53"/>
            <p:cNvSpPr>
              <a:spLocks noChangeArrowheads="1"/>
            </p:cNvSpPr>
            <p:nvPr userDrawn="1"/>
          </p:nvSpPr>
          <p:spPr bwMode="hidden">
            <a:xfrm>
              <a:off x="48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6" name="Rectangle 54"/>
            <p:cNvSpPr>
              <a:spLocks noChangeArrowheads="1"/>
            </p:cNvSpPr>
            <p:nvPr userDrawn="1"/>
          </p:nvSpPr>
          <p:spPr bwMode="hidden">
            <a:xfrm>
              <a:off x="48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7" name="Rectangle 55"/>
            <p:cNvSpPr>
              <a:spLocks noChangeArrowheads="1"/>
            </p:cNvSpPr>
            <p:nvPr userDrawn="1"/>
          </p:nvSpPr>
          <p:spPr bwMode="hidden">
            <a:xfrm>
              <a:off x="49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8" name="Rectangle 56"/>
            <p:cNvSpPr>
              <a:spLocks noChangeArrowheads="1"/>
            </p:cNvSpPr>
            <p:nvPr userDrawn="1"/>
          </p:nvSpPr>
          <p:spPr bwMode="hidden">
            <a:xfrm>
              <a:off x="50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09" name="Rectangle 57"/>
            <p:cNvSpPr>
              <a:spLocks noChangeArrowheads="1"/>
            </p:cNvSpPr>
            <p:nvPr userDrawn="1"/>
          </p:nvSpPr>
          <p:spPr bwMode="hidden">
            <a:xfrm>
              <a:off x="51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10" name="Rectangle 58"/>
            <p:cNvSpPr>
              <a:spLocks noChangeArrowheads="1"/>
            </p:cNvSpPr>
            <p:nvPr userDrawn="1"/>
          </p:nvSpPr>
          <p:spPr bwMode="hidden">
            <a:xfrm>
              <a:off x="52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11" name="Rectangle 59"/>
            <p:cNvSpPr>
              <a:spLocks noChangeArrowheads="1"/>
            </p:cNvSpPr>
            <p:nvPr userDrawn="1"/>
          </p:nvSpPr>
          <p:spPr bwMode="hidden">
            <a:xfrm>
              <a:off x="53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12" name="Rectangle 60"/>
            <p:cNvSpPr>
              <a:spLocks noChangeArrowheads="1"/>
            </p:cNvSpPr>
            <p:nvPr userDrawn="1"/>
          </p:nvSpPr>
          <p:spPr bwMode="hidden">
            <a:xfrm>
              <a:off x="54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13" name="Rectangle 61"/>
            <p:cNvSpPr>
              <a:spLocks noChangeArrowheads="1"/>
            </p:cNvSpPr>
            <p:nvPr userDrawn="1"/>
          </p:nvSpPr>
          <p:spPr bwMode="hidden">
            <a:xfrm>
              <a:off x="55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14" name="Rectangle 62"/>
            <p:cNvSpPr>
              <a:spLocks noChangeArrowheads="1"/>
            </p:cNvSpPr>
            <p:nvPr userDrawn="1"/>
          </p:nvSpPr>
          <p:spPr bwMode="hidden">
            <a:xfrm>
              <a:off x="56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15"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16"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3617" name="Rectangle 65"/>
          <p:cNvSpPr>
            <a:spLocks noGrp="1" noChangeArrowheads="1"/>
          </p:cNvSpPr>
          <p:nvPr>
            <p:ph type="title"/>
          </p:nvPr>
        </p:nvSpPr>
        <p:spPr bwMode="auto">
          <a:xfrm>
            <a:off x="871538" y="557213"/>
            <a:ext cx="816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de-DE" altLang="de-DE"/>
              <a:t>Klicken Sie, um das Titelformat zu bearbeiten</a:t>
            </a:r>
          </a:p>
        </p:txBody>
      </p:sp>
      <p:sp>
        <p:nvSpPr>
          <p:cNvPr id="23618" name="Rectangle 66"/>
          <p:cNvSpPr>
            <a:spLocks noGrp="1" noChangeArrowheads="1"/>
          </p:cNvSpPr>
          <p:nvPr>
            <p:ph type="body" idx="1"/>
          </p:nvPr>
        </p:nvSpPr>
        <p:spPr bwMode="auto">
          <a:xfrm>
            <a:off x="1033463" y="1905000"/>
            <a:ext cx="811053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3619" name="Rectangle 67"/>
          <p:cNvSpPr>
            <a:spLocks noGrp="1" noChangeArrowheads="1"/>
          </p:cNvSpPr>
          <p:nvPr>
            <p:ph type="dt" sz="half" idx="2"/>
          </p:nvPr>
        </p:nvSpPr>
        <p:spPr bwMode="auto">
          <a:xfrm>
            <a:off x="11525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fld id="{49420429-CB16-463D-8CBB-47BFBDD6FAB0}" type="datetime1">
              <a:rPr lang="de-DE" altLang="de-DE"/>
              <a:pPr/>
              <a:t>24.01.2020</a:t>
            </a:fld>
            <a:endParaRPr lang="de-DE" altLang="de-DE"/>
          </a:p>
        </p:txBody>
      </p:sp>
      <p:sp>
        <p:nvSpPr>
          <p:cNvPr id="23620" name="Rectangle 68"/>
          <p:cNvSpPr>
            <a:spLocks noGrp="1" noChangeArrowheads="1"/>
          </p:cNvSpPr>
          <p:nvPr>
            <p:ph type="ftr" sz="quarter" idx="3"/>
          </p:nvPr>
        </p:nvSpPr>
        <p:spPr bwMode="auto">
          <a:xfrm>
            <a:off x="3276600" y="62865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r>
              <a:rPr lang="de-DE" altLang="de-DE"/>
              <a:t>Information Q-Phase, Sz</a:t>
            </a:r>
          </a:p>
        </p:txBody>
      </p:sp>
      <p:sp>
        <p:nvSpPr>
          <p:cNvPr id="23621" name="Rectangle 69"/>
          <p:cNvSpPr>
            <a:spLocks noGrp="1" noChangeArrowheads="1"/>
          </p:cNvSpPr>
          <p:nvPr>
            <p:ph type="sldNum" sz="quarter" idx="4"/>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r>
              <a:rPr lang="de-DE" altLang="de-DE"/>
              <a:t>Folie </a:t>
            </a:r>
            <a:fld id="{CE616CD6-EBC0-4A2D-9293-E41B4BE479C8}" type="slidenum">
              <a:rPr lang="de-DE" altLang="de-DE"/>
              <a:pPr/>
              <a:t>‹Nr.›</a:t>
            </a:fld>
            <a:endParaRPr lang="de-DE" altLang="de-DE"/>
          </a:p>
        </p:txBody>
      </p:sp>
      <p:sp>
        <p:nvSpPr>
          <p:cNvPr id="23623" name="Text Box 71"/>
          <p:cNvSpPr txBox="1">
            <a:spLocks noChangeArrowheads="1"/>
          </p:cNvSpPr>
          <p:nvPr userDrawn="1"/>
        </p:nvSpPr>
        <p:spPr bwMode="auto">
          <a:xfrm>
            <a:off x="0" y="533400"/>
            <a:ext cx="533400" cy="512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000">
                <a:solidFill>
                  <a:schemeClr val="tx2"/>
                </a:solidFill>
                <a:latin typeface="Arial Rounded MT Bold" pitchFamily="34" charset="0"/>
              </a:rPr>
              <a:t>G</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y</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m</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n</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a</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s</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i</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u</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m</a:t>
            </a:r>
          </a:p>
          <a:p>
            <a:pPr algn="ctr">
              <a:spcBef>
                <a:spcPct val="50000"/>
              </a:spcBef>
            </a:pPr>
            <a:r>
              <a:rPr lang="de-DE" altLang="de-DE" sz="2000">
                <a:solidFill>
                  <a:schemeClr val="tx2"/>
                </a:solidFill>
                <a:latin typeface="Arial Rounded MT Bold" pitchFamily="34" charset="0"/>
              </a:rPr>
              <a:t>T</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o</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s</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t</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e</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d</a:t>
            </a:r>
            <a:br>
              <a:rPr lang="de-DE" altLang="de-DE" sz="2000">
                <a:solidFill>
                  <a:schemeClr val="tx2"/>
                </a:solidFill>
                <a:latin typeface="Arial Rounded MT Bold" pitchFamily="34" charset="0"/>
              </a:rPr>
            </a:br>
            <a:r>
              <a:rPr lang="de-DE" altLang="de-DE" sz="2000">
                <a:solidFill>
                  <a:schemeClr val="tx2"/>
                </a:solidFill>
                <a:latin typeface="Arial Rounded MT Bold" pitchFamily="34" charset="0"/>
              </a:rPr>
              <a:t>t</a:t>
            </a:r>
          </a:p>
        </p:txBody>
      </p:sp>
      <p:pic>
        <p:nvPicPr>
          <p:cNvPr id="23624" name="Picture 72" descr="Logo Gy Tostedt "/>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971800" cy="538163"/>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ransition>
    <p:pull dir="r"/>
  </p:transition>
  <p:hf hdr="0"/>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Verdana" pitchFamily="34" charset="0"/>
        </a:defRPr>
      </a:lvl2pPr>
      <a:lvl3pPr algn="l" rtl="0" fontAlgn="base">
        <a:spcBef>
          <a:spcPct val="0"/>
        </a:spcBef>
        <a:spcAft>
          <a:spcPct val="0"/>
        </a:spcAft>
        <a:defRPr sz="3200">
          <a:solidFill>
            <a:schemeClr val="tx2"/>
          </a:solidFill>
          <a:latin typeface="Verdana" pitchFamily="34" charset="0"/>
        </a:defRPr>
      </a:lvl3pPr>
      <a:lvl4pPr algn="l" rtl="0" fontAlgn="base">
        <a:spcBef>
          <a:spcPct val="0"/>
        </a:spcBef>
        <a:spcAft>
          <a:spcPct val="0"/>
        </a:spcAft>
        <a:defRPr sz="3200">
          <a:solidFill>
            <a:schemeClr val="tx2"/>
          </a:solidFill>
          <a:latin typeface="Verdana" pitchFamily="34" charset="0"/>
        </a:defRPr>
      </a:lvl4pPr>
      <a:lvl5pPr algn="l" rtl="0" fontAlgn="base">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p:titleStyle>
    <p:bodyStyle>
      <a:lvl1pPr marL="342900" indent="-342900" algn="l" rtl="0" fontAlgn="base">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hlink"/>
        </a:buClr>
        <a:buChar char="•"/>
        <a:defRPr sz="2000">
          <a:solidFill>
            <a:schemeClr val="tx1"/>
          </a:solidFill>
          <a:latin typeface="+mn-lt"/>
        </a:defRPr>
      </a:lvl4pPr>
      <a:lvl5pPr marL="2057400" indent="-228600" algn="l" rtl="0" fontAlgn="base">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www.nibis.de/nibis.php?menid=3704"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fld id="{5846FB7D-19FA-4F22-B63A-63422D7FE474}" type="datetime1">
              <a:rPr lang="de-DE" altLang="de-DE"/>
              <a:pPr/>
              <a:t>24.01.2020</a:t>
            </a:fld>
            <a:endParaRPr lang="de-DE" altLang="de-DE"/>
          </a:p>
        </p:txBody>
      </p:sp>
      <p:sp>
        <p:nvSpPr>
          <p:cNvPr id="6" name="Fußzeilenplatzhalter 3"/>
          <p:cNvSpPr>
            <a:spLocks noGrp="1"/>
          </p:cNvSpPr>
          <p:nvPr>
            <p:ph type="ftr" sz="quarter" idx="11"/>
          </p:nvPr>
        </p:nvSpPr>
        <p:spPr/>
        <p:txBody>
          <a:bodyPr/>
          <a:lstStyle/>
          <a:p>
            <a:r>
              <a:rPr lang="de-DE" altLang="de-DE"/>
              <a:t>Information Q-Phase, Sz</a:t>
            </a:r>
          </a:p>
        </p:txBody>
      </p:sp>
      <p:sp>
        <p:nvSpPr>
          <p:cNvPr id="7" name="Foliennummernplatzhalter 4"/>
          <p:cNvSpPr>
            <a:spLocks noGrp="1"/>
          </p:cNvSpPr>
          <p:nvPr>
            <p:ph type="sldNum" sz="quarter" idx="12"/>
          </p:nvPr>
        </p:nvSpPr>
        <p:spPr/>
        <p:txBody>
          <a:bodyPr/>
          <a:lstStyle/>
          <a:p>
            <a:r>
              <a:rPr lang="de-DE" altLang="de-DE"/>
              <a:t>Folie </a:t>
            </a:r>
            <a:fld id="{AAF62366-F26D-48A1-BE2E-87A3A35D6F72}" type="slidenum">
              <a:rPr lang="de-DE" altLang="de-DE"/>
              <a:pPr/>
              <a:t>1</a:t>
            </a:fld>
            <a:endParaRPr lang="de-DE" altLang="de-DE"/>
          </a:p>
        </p:txBody>
      </p:sp>
      <p:sp>
        <p:nvSpPr>
          <p:cNvPr id="6146" name="Rectangle 2"/>
          <p:cNvSpPr>
            <a:spLocks noGrp="1" noChangeArrowheads="1"/>
          </p:cNvSpPr>
          <p:nvPr>
            <p:ph type="title"/>
          </p:nvPr>
        </p:nvSpPr>
        <p:spPr>
          <a:xfrm>
            <a:off x="609600" y="1112838"/>
            <a:ext cx="8229600" cy="579437"/>
          </a:xfrm>
        </p:spPr>
        <p:txBody>
          <a:bodyPr/>
          <a:lstStyle/>
          <a:p>
            <a:r>
              <a:rPr lang="de-DE" altLang="de-DE">
                <a:latin typeface="Arial" charset="0"/>
              </a:rPr>
              <a:t>Informationen zur gymnasialen Oberstufe</a:t>
            </a:r>
          </a:p>
        </p:txBody>
      </p:sp>
      <p:sp>
        <p:nvSpPr>
          <p:cNvPr id="6150" name="Text Box 6"/>
          <p:cNvSpPr txBox="1">
            <a:spLocks noChangeArrowheads="1"/>
          </p:cNvSpPr>
          <p:nvPr/>
        </p:nvSpPr>
        <p:spPr bwMode="auto">
          <a:xfrm>
            <a:off x="2286000" y="1905000"/>
            <a:ext cx="4375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2800" dirty="0">
                <a:solidFill>
                  <a:schemeClr val="tx2"/>
                </a:solidFill>
                <a:latin typeface="Verdana" pitchFamily="34" charset="0"/>
              </a:rPr>
              <a:t>Die Qualifikationsphase</a:t>
            </a:r>
            <a:endParaRPr lang="de-DE" altLang="de-DE" sz="2000" dirty="0">
              <a:latin typeface="Verdana" pitchFamily="34" charset="0"/>
            </a:endParaRPr>
          </a:p>
        </p:txBody>
      </p:sp>
      <p:pic>
        <p:nvPicPr>
          <p:cNvPr id="3" name="Grafik 2">
            <a:extLst>
              <a:ext uri="{FF2B5EF4-FFF2-40B4-BE49-F238E27FC236}">
                <a16:creationId xmlns:a16="http://schemas.microsoft.com/office/drawing/2014/main" id="{4428C955-D125-4EF4-8D20-9B1AD4F3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25" y="2803029"/>
            <a:ext cx="5053799" cy="2838730"/>
          </a:xfrm>
          <a:prstGeom prst="rect">
            <a:avLst/>
          </a:prstGeom>
        </p:spPr>
      </p:pic>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6150"/>
                                        </p:tgtEl>
                                        <p:attrNameLst>
                                          <p:attrName>style.visibility</p:attrName>
                                        </p:attrNameLst>
                                      </p:cBhvr>
                                      <p:to>
                                        <p:strVal val="visible"/>
                                      </p:to>
                                    </p:set>
                                    <p:animEffect transition="in" filter="box(in)">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umsplatzhalter 1"/>
          <p:cNvSpPr>
            <a:spLocks noGrp="1"/>
          </p:cNvSpPr>
          <p:nvPr>
            <p:ph type="dt" sz="half" idx="10"/>
          </p:nvPr>
        </p:nvSpPr>
        <p:spPr/>
        <p:txBody>
          <a:bodyPr/>
          <a:lstStyle/>
          <a:p>
            <a:fld id="{AB3A8B03-7932-48BA-8A34-6BE1319B402B}" type="datetime1">
              <a:rPr lang="de-DE" altLang="de-DE"/>
              <a:pPr/>
              <a:t>24.01.2020</a:t>
            </a:fld>
            <a:endParaRPr lang="de-DE" altLang="de-DE"/>
          </a:p>
        </p:txBody>
      </p:sp>
      <p:sp>
        <p:nvSpPr>
          <p:cNvPr id="13" name="Fußzeilenplatzhalter 2"/>
          <p:cNvSpPr>
            <a:spLocks noGrp="1"/>
          </p:cNvSpPr>
          <p:nvPr>
            <p:ph type="ftr" sz="quarter" idx="11"/>
          </p:nvPr>
        </p:nvSpPr>
        <p:spPr/>
        <p:txBody>
          <a:bodyPr/>
          <a:lstStyle/>
          <a:p>
            <a:r>
              <a:rPr lang="de-DE" altLang="de-DE"/>
              <a:t>Information Q-Phase, Sz</a:t>
            </a:r>
          </a:p>
        </p:txBody>
      </p:sp>
      <p:sp>
        <p:nvSpPr>
          <p:cNvPr id="14" name="Foliennummernplatzhalter 3"/>
          <p:cNvSpPr>
            <a:spLocks noGrp="1"/>
          </p:cNvSpPr>
          <p:nvPr>
            <p:ph type="sldNum" sz="quarter" idx="12"/>
          </p:nvPr>
        </p:nvSpPr>
        <p:spPr/>
        <p:txBody>
          <a:bodyPr/>
          <a:lstStyle/>
          <a:p>
            <a:r>
              <a:rPr lang="de-DE" altLang="de-DE"/>
              <a:t>Folie </a:t>
            </a:r>
            <a:fld id="{69018877-6EC1-45B2-A489-231F72319C05}" type="slidenum">
              <a:rPr lang="de-DE" altLang="de-DE"/>
              <a:pPr/>
              <a:t>10</a:t>
            </a:fld>
            <a:endParaRPr lang="de-DE" altLang="de-DE"/>
          </a:p>
        </p:txBody>
      </p:sp>
      <p:sp>
        <p:nvSpPr>
          <p:cNvPr id="35857" name="Text Box 17"/>
          <p:cNvSpPr txBox="1">
            <a:spLocks noChangeArrowheads="1"/>
          </p:cNvSpPr>
          <p:nvPr/>
        </p:nvSpPr>
        <p:spPr bwMode="auto">
          <a:xfrm>
            <a:off x="825500" y="2317750"/>
            <a:ext cx="8099425" cy="241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buFont typeface="Wingdings" pitchFamily="2" charset="2"/>
              <a:buChar char="Ø"/>
            </a:pPr>
            <a:r>
              <a:rPr lang="de-DE" altLang="de-DE" sz="1800" dirty="0">
                <a:latin typeface="Verdana" pitchFamily="34" charset="0"/>
              </a:rPr>
              <a:t> </a:t>
            </a:r>
            <a:r>
              <a:rPr lang="de-DE" altLang="de-DE" sz="1800" b="1" dirty="0" smtClean="0">
                <a:solidFill>
                  <a:srgbClr val="FF0000"/>
                </a:solidFill>
                <a:latin typeface="Verdana" pitchFamily="34" charset="0"/>
              </a:rPr>
              <a:t>Sport als 5. Prüfungsfach:</a:t>
            </a:r>
            <a:r>
              <a:rPr lang="de-DE" altLang="de-DE" sz="1800" dirty="0" smtClean="0">
                <a:latin typeface="Verdana" pitchFamily="34" charset="0"/>
              </a:rPr>
              <a:t> </a:t>
            </a:r>
            <a:endParaRPr lang="de-DE" altLang="de-DE" sz="1800" dirty="0">
              <a:latin typeface="Verdana" pitchFamily="34" charset="0"/>
            </a:endParaRPr>
          </a:p>
          <a:p>
            <a:pPr>
              <a:spcBef>
                <a:spcPct val="30000"/>
              </a:spcBef>
              <a:buFontTx/>
              <a:buChar char="o"/>
            </a:pPr>
            <a:r>
              <a:rPr lang="de-DE" altLang="de-DE" sz="1600" dirty="0">
                <a:latin typeface="Verdana" pitchFamily="34" charset="0"/>
              </a:rPr>
              <a:t>   </a:t>
            </a:r>
            <a:r>
              <a:rPr lang="de-DE" altLang="de-DE" sz="1600" dirty="0" smtClean="0">
                <a:latin typeface="Verdana" pitchFamily="34" charset="0"/>
              </a:rPr>
              <a:t>Teilnahme an Sporttheorie-Unterricht in E-Phase ist Voraussetzung</a:t>
            </a:r>
            <a:endParaRPr lang="de-DE" altLang="de-DE" sz="1600" dirty="0">
              <a:latin typeface="Verdana" pitchFamily="34" charset="0"/>
            </a:endParaRPr>
          </a:p>
          <a:p>
            <a:pPr>
              <a:buFontTx/>
              <a:buChar char="o"/>
            </a:pPr>
            <a:r>
              <a:rPr lang="de-DE" altLang="de-DE" sz="1600" dirty="0">
                <a:latin typeface="Verdana" pitchFamily="34" charset="0"/>
              </a:rPr>
              <a:t>   </a:t>
            </a:r>
            <a:r>
              <a:rPr lang="de-DE" altLang="de-DE" sz="1600" dirty="0" smtClean="0">
                <a:latin typeface="Verdana" pitchFamily="34" charset="0"/>
              </a:rPr>
              <a:t>durchgängige Belegung von Sporttheorie in Jahrgang 12 und 13</a:t>
            </a:r>
          </a:p>
          <a:p>
            <a:pPr>
              <a:buFontTx/>
              <a:buChar char="o"/>
            </a:pPr>
            <a:r>
              <a:rPr lang="de-DE" altLang="de-DE" sz="1600" dirty="0" smtClean="0">
                <a:latin typeface="Verdana" pitchFamily="34" charset="0"/>
              </a:rPr>
              <a:t>   Vorlage einer ärztlichen Unbedenklichkeitsbescheinigung bis spätestens  </a:t>
            </a:r>
          </a:p>
          <a:p>
            <a:r>
              <a:rPr lang="de-DE" altLang="de-DE" sz="1600" dirty="0">
                <a:latin typeface="Verdana" pitchFamily="34" charset="0"/>
              </a:rPr>
              <a:t> </a:t>
            </a:r>
            <a:r>
              <a:rPr lang="de-DE" altLang="de-DE" sz="1600" dirty="0" smtClean="0">
                <a:latin typeface="Verdana" pitchFamily="34" charset="0"/>
              </a:rPr>
              <a:t>    27.08.20 (nicht älter als ein Jahr)</a:t>
            </a:r>
          </a:p>
          <a:p>
            <a:pPr>
              <a:buFontTx/>
              <a:buChar char="o"/>
            </a:pPr>
            <a:r>
              <a:rPr lang="de-DE" altLang="de-DE" sz="1600" dirty="0">
                <a:latin typeface="Verdana" pitchFamily="34" charset="0"/>
              </a:rPr>
              <a:t> </a:t>
            </a:r>
            <a:r>
              <a:rPr lang="de-DE" altLang="de-DE" sz="1600" dirty="0" smtClean="0">
                <a:latin typeface="Verdana" pitchFamily="34" charset="0"/>
              </a:rPr>
              <a:t>  Wahl eines Ersatzfaches</a:t>
            </a:r>
          </a:p>
          <a:p>
            <a:pPr>
              <a:buFontTx/>
              <a:buChar char="o"/>
            </a:pPr>
            <a:r>
              <a:rPr lang="de-DE" altLang="de-DE" sz="1600" dirty="0">
                <a:latin typeface="Verdana" pitchFamily="34" charset="0"/>
              </a:rPr>
              <a:t> </a:t>
            </a:r>
            <a:r>
              <a:rPr lang="de-DE" altLang="de-DE" sz="1600" dirty="0" smtClean="0">
                <a:latin typeface="Verdana" pitchFamily="34" charset="0"/>
              </a:rPr>
              <a:t>  alle übrigen Bedingungen (Felder, Kernfächer </a:t>
            </a:r>
            <a:r>
              <a:rPr lang="de-DE" altLang="de-DE" sz="1600" dirty="0" err="1" smtClean="0">
                <a:latin typeface="Verdana" pitchFamily="34" charset="0"/>
              </a:rPr>
              <a:t>etc</a:t>
            </a:r>
            <a:r>
              <a:rPr lang="de-DE" altLang="de-DE" sz="1600" dirty="0" smtClean="0">
                <a:latin typeface="Verdana" pitchFamily="34" charset="0"/>
              </a:rPr>
              <a:t>) müssen mit der Wahl    </a:t>
            </a:r>
          </a:p>
          <a:p>
            <a:r>
              <a:rPr lang="de-DE" altLang="de-DE" sz="1600" dirty="0">
                <a:latin typeface="Verdana" pitchFamily="34" charset="0"/>
              </a:rPr>
              <a:t> </a:t>
            </a:r>
            <a:r>
              <a:rPr lang="de-DE" altLang="de-DE" sz="1600" dirty="0" smtClean="0">
                <a:latin typeface="Verdana" pitchFamily="34" charset="0"/>
              </a:rPr>
              <a:t>   der Prüfungsfächer 1-4 erfüllt sein!</a:t>
            </a:r>
          </a:p>
          <a:p>
            <a:pPr>
              <a:buFontTx/>
              <a:buChar char="o"/>
            </a:pPr>
            <a:endParaRPr lang="de-DE" altLang="de-DE" sz="1600" dirty="0">
              <a:latin typeface="Verdana" pitchFamily="34" charset="0"/>
            </a:endParaRPr>
          </a:p>
        </p:txBody>
      </p:sp>
      <p:sp>
        <p:nvSpPr>
          <p:cNvPr id="35867" name="Rectangle 27"/>
          <p:cNvSpPr>
            <a:spLocks noGrp="1" noChangeArrowheads="1"/>
          </p:cNvSpPr>
          <p:nvPr>
            <p:ph type="title" idx="4294967295"/>
          </p:nvPr>
        </p:nvSpPr>
        <p:spPr>
          <a:xfrm>
            <a:off x="685800" y="533400"/>
            <a:ext cx="6172200" cy="579438"/>
          </a:xfrm>
        </p:spPr>
        <p:txBody>
          <a:bodyPr/>
          <a:lstStyle/>
          <a:p>
            <a:r>
              <a:rPr lang="de-DE" altLang="de-DE"/>
              <a:t>Wahl der Prüfungsfächer</a:t>
            </a:r>
          </a:p>
        </p:txBody>
      </p:sp>
    </p:spTree>
    <p:extLst>
      <p:ext uri="{BB962C8B-B14F-4D97-AF65-F5344CB8AC3E}">
        <p14:creationId xmlns:p14="http://schemas.microsoft.com/office/powerpoint/2010/main" val="193058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wipe(left)">
                                      <p:cBhvr>
                                        <p:cTn id="7" dur="5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p:cNvSpPr>
            <a:spLocks noGrp="1"/>
          </p:cNvSpPr>
          <p:nvPr>
            <p:ph type="dt" sz="half" idx="10"/>
          </p:nvPr>
        </p:nvSpPr>
        <p:spPr/>
        <p:txBody>
          <a:bodyPr/>
          <a:lstStyle/>
          <a:p>
            <a:fld id="{16FC59A8-9651-491B-A0A2-49672379BFF9}" type="datetime1">
              <a:rPr lang="de-DE" altLang="de-DE"/>
              <a:pPr/>
              <a:t>24.01.2020</a:t>
            </a:fld>
            <a:endParaRPr lang="de-DE" altLang="de-DE"/>
          </a:p>
        </p:txBody>
      </p:sp>
      <p:sp>
        <p:nvSpPr>
          <p:cNvPr id="8" name="Fußzeilenplatzhalter 3"/>
          <p:cNvSpPr>
            <a:spLocks noGrp="1"/>
          </p:cNvSpPr>
          <p:nvPr>
            <p:ph type="ftr" sz="quarter" idx="11"/>
          </p:nvPr>
        </p:nvSpPr>
        <p:spPr/>
        <p:txBody>
          <a:bodyPr/>
          <a:lstStyle/>
          <a:p>
            <a:r>
              <a:rPr lang="de-DE" altLang="de-DE"/>
              <a:t>Information Q-Phase, Sz</a:t>
            </a:r>
          </a:p>
        </p:txBody>
      </p:sp>
      <p:sp>
        <p:nvSpPr>
          <p:cNvPr id="9" name="Foliennummernplatzhalter 4"/>
          <p:cNvSpPr>
            <a:spLocks noGrp="1"/>
          </p:cNvSpPr>
          <p:nvPr>
            <p:ph type="sldNum" sz="quarter" idx="12"/>
          </p:nvPr>
        </p:nvSpPr>
        <p:spPr/>
        <p:txBody>
          <a:bodyPr/>
          <a:lstStyle/>
          <a:p>
            <a:r>
              <a:rPr lang="de-DE" altLang="de-DE"/>
              <a:t>Folie </a:t>
            </a:r>
            <a:fld id="{6241FB3E-1875-454A-A98A-A82E7C59D90A}" type="slidenum">
              <a:rPr lang="de-DE" altLang="de-DE"/>
              <a:pPr/>
              <a:t>11</a:t>
            </a:fld>
            <a:endParaRPr lang="de-DE" altLang="de-DE"/>
          </a:p>
        </p:txBody>
      </p:sp>
      <p:sp>
        <p:nvSpPr>
          <p:cNvPr id="44034" name="Rectangle 2"/>
          <p:cNvSpPr>
            <a:spLocks noGrp="1" noChangeArrowheads="1"/>
          </p:cNvSpPr>
          <p:nvPr>
            <p:ph type="title"/>
          </p:nvPr>
        </p:nvSpPr>
        <p:spPr>
          <a:xfrm>
            <a:off x="685800" y="1104900"/>
            <a:ext cx="8348663" cy="519113"/>
          </a:xfrm>
        </p:spPr>
        <p:txBody>
          <a:bodyPr/>
          <a:lstStyle/>
          <a:p>
            <a:r>
              <a:rPr lang="de-DE" altLang="de-DE" sz="2800" dirty="0"/>
              <a:t>Festlegungen für die Profilwahl</a:t>
            </a:r>
          </a:p>
        </p:txBody>
      </p:sp>
      <p:sp>
        <p:nvSpPr>
          <p:cNvPr id="44047" name="AutoShape 15"/>
          <p:cNvSpPr>
            <a:spLocks noChangeArrowheads="1"/>
          </p:cNvSpPr>
          <p:nvPr/>
        </p:nvSpPr>
        <p:spPr bwMode="auto">
          <a:xfrm>
            <a:off x="1981200" y="4876800"/>
            <a:ext cx="5334000" cy="1219200"/>
          </a:xfrm>
          <a:prstGeom prst="cube">
            <a:avLst>
              <a:gd name="adj" fmla="val 1706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82600" indent="-482600">
              <a:defRPr sz="2400">
                <a:solidFill>
                  <a:schemeClr val="tx1"/>
                </a:solidFill>
                <a:latin typeface="Times New Roman" pitchFamily="18" charset="0"/>
              </a:defRPr>
            </a:lvl1pPr>
            <a:lvl2pPr marL="2273300" indent="-457200">
              <a:defRPr sz="2400">
                <a:solidFill>
                  <a:schemeClr val="tx1"/>
                </a:solidFill>
                <a:latin typeface="Times New Roman" pitchFamily="18" charset="0"/>
              </a:defRPr>
            </a:lvl2pPr>
            <a:lvl3pPr marL="2921000" indent="-457200">
              <a:defRPr sz="2400">
                <a:solidFill>
                  <a:schemeClr val="tx1"/>
                </a:solidFill>
                <a:latin typeface="Times New Roman" pitchFamily="18" charset="0"/>
              </a:defRPr>
            </a:lvl3pPr>
            <a:lvl4pPr marL="3568700" indent="-457200">
              <a:defRPr sz="2400">
                <a:solidFill>
                  <a:schemeClr val="tx1"/>
                </a:solidFill>
                <a:latin typeface="Times New Roman" pitchFamily="18" charset="0"/>
              </a:defRPr>
            </a:lvl4pPr>
            <a:lvl5pPr marL="4216400" indent="-457200">
              <a:defRPr sz="2400">
                <a:solidFill>
                  <a:schemeClr val="tx1"/>
                </a:solidFill>
                <a:latin typeface="Times New Roman" pitchFamily="18" charset="0"/>
              </a:defRPr>
            </a:lvl5pPr>
            <a:lvl6pPr marL="4673600" indent="-457200" fontAlgn="base">
              <a:spcBef>
                <a:spcPct val="0"/>
              </a:spcBef>
              <a:spcAft>
                <a:spcPct val="0"/>
              </a:spcAft>
              <a:defRPr sz="2400">
                <a:solidFill>
                  <a:schemeClr val="tx1"/>
                </a:solidFill>
                <a:latin typeface="Times New Roman" pitchFamily="18" charset="0"/>
              </a:defRPr>
            </a:lvl6pPr>
            <a:lvl7pPr marL="5130800" indent="-457200" fontAlgn="base">
              <a:spcBef>
                <a:spcPct val="0"/>
              </a:spcBef>
              <a:spcAft>
                <a:spcPct val="0"/>
              </a:spcAft>
              <a:defRPr sz="2400">
                <a:solidFill>
                  <a:schemeClr val="tx1"/>
                </a:solidFill>
                <a:latin typeface="Times New Roman" pitchFamily="18" charset="0"/>
              </a:defRPr>
            </a:lvl7pPr>
            <a:lvl8pPr marL="5588000" indent="-457200" fontAlgn="base">
              <a:spcBef>
                <a:spcPct val="0"/>
              </a:spcBef>
              <a:spcAft>
                <a:spcPct val="0"/>
              </a:spcAft>
              <a:defRPr sz="2400">
                <a:solidFill>
                  <a:schemeClr val="tx1"/>
                </a:solidFill>
                <a:latin typeface="Times New Roman" pitchFamily="18" charset="0"/>
              </a:defRPr>
            </a:lvl8pPr>
            <a:lvl9pPr marL="6045200" indent="-457200" fontAlgn="base">
              <a:spcBef>
                <a:spcPct val="0"/>
              </a:spcBef>
              <a:spcAft>
                <a:spcPct val="0"/>
              </a:spcAft>
              <a:defRPr sz="2400">
                <a:solidFill>
                  <a:schemeClr val="tx1"/>
                </a:solidFill>
                <a:latin typeface="Times New Roman" pitchFamily="18" charset="0"/>
              </a:defRPr>
            </a:lvl9pPr>
          </a:lstStyle>
          <a:p>
            <a:pPr algn="ctr"/>
            <a:r>
              <a:rPr lang="de-DE" altLang="de-DE" sz="1800" dirty="0" err="1">
                <a:solidFill>
                  <a:srgbClr val="00B200"/>
                </a:solidFill>
                <a:latin typeface="Verdana" pitchFamily="34" charset="0"/>
              </a:rPr>
              <a:t>Gesellschaftswiss</a:t>
            </a:r>
            <a:r>
              <a:rPr lang="de-DE" altLang="de-DE" sz="1800" dirty="0">
                <a:solidFill>
                  <a:srgbClr val="00B200"/>
                </a:solidFill>
                <a:latin typeface="Verdana" pitchFamily="34" charset="0"/>
              </a:rPr>
              <a:t>. Schwerpunkt:</a:t>
            </a:r>
          </a:p>
          <a:p>
            <a:pPr algn="ctr"/>
            <a:r>
              <a:rPr lang="de-DE" altLang="de-DE" sz="1800" dirty="0">
                <a:solidFill>
                  <a:srgbClr val="F4007A"/>
                </a:solidFill>
                <a:latin typeface="Verdana" pitchFamily="34" charset="0"/>
              </a:rPr>
              <a:t>1.	Schwerpunktfach </a:t>
            </a:r>
            <a:r>
              <a:rPr lang="de-DE" altLang="de-DE" sz="1800" dirty="0" err="1">
                <a:solidFill>
                  <a:srgbClr val="F4007A"/>
                </a:solidFill>
                <a:latin typeface="Verdana" pitchFamily="34" charset="0"/>
              </a:rPr>
              <a:t>Ge</a:t>
            </a:r>
            <a:endParaRPr lang="de-DE" altLang="de-DE" sz="1800" dirty="0">
              <a:solidFill>
                <a:srgbClr val="F4007A"/>
              </a:solidFill>
              <a:latin typeface="Verdana" pitchFamily="34" charset="0"/>
            </a:endParaRPr>
          </a:p>
          <a:p>
            <a:pPr algn="ctr"/>
            <a:r>
              <a:rPr lang="de-DE" altLang="de-DE" sz="1800" dirty="0">
                <a:solidFill>
                  <a:srgbClr val="F4007A"/>
                </a:solidFill>
                <a:latin typeface="Verdana" pitchFamily="34" charset="0"/>
              </a:rPr>
              <a:t>2. 	Schwerpunktfach PW</a:t>
            </a:r>
            <a:r>
              <a:rPr lang="de-DE" altLang="de-DE" sz="1800" dirty="0">
                <a:latin typeface="Verdana" pitchFamily="34" charset="0"/>
              </a:rPr>
              <a:t> </a:t>
            </a:r>
          </a:p>
        </p:txBody>
      </p:sp>
      <p:sp>
        <p:nvSpPr>
          <p:cNvPr id="44045" name="AutoShape 13"/>
          <p:cNvSpPr>
            <a:spLocks noChangeArrowheads="1"/>
          </p:cNvSpPr>
          <p:nvPr/>
        </p:nvSpPr>
        <p:spPr bwMode="auto">
          <a:xfrm>
            <a:off x="1981200" y="3886200"/>
            <a:ext cx="5334000" cy="1219200"/>
          </a:xfrm>
          <a:prstGeom prst="cube">
            <a:avLst>
              <a:gd name="adj" fmla="val 17065"/>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82600" indent="-482600">
              <a:defRPr sz="2400">
                <a:solidFill>
                  <a:schemeClr val="tx1"/>
                </a:solidFill>
                <a:latin typeface="Times New Roman" pitchFamily="18" charset="0"/>
              </a:defRPr>
            </a:lvl1pPr>
            <a:lvl2pPr marL="2273300" indent="-457200">
              <a:defRPr sz="2400">
                <a:solidFill>
                  <a:schemeClr val="tx1"/>
                </a:solidFill>
                <a:latin typeface="Times New Roman" pitchFamily="18" charset="0"/>
              </a:defRPr>
            </a:lvl2pPr>
            <a:lvl3pPr marL="2921000" indent="-457200">
              <a:defRPr sz="2400">
                <a:solidFill>
                  <a:schemeClr val="tx1"/>
                </a:solidFill>
                <a:latin typeface="Times New Roman" pitchFamily="18" charset="0"/>
              </a:defRPr>
            </a:lvl3pPr>
            <a:lvl4pPr marL="3568700" indent="-457200">
              <a:defRPr sz="2400">
                <a:solidFill>
                  <a:schemeClr val="tx1"/>
                </a:solidFill>
                <a:latin typeface="Times New Roman" pitchFamily="18" charset="0"/>
              </a:defRPr>
            </a:lvl4pPr>
            <a:lvl5pPr marL="4216400" indent="-457200">
              <a:defRPr sz="2400">
                <a:solidFill>
                  <a:schemeClr val="tx1"/>
                </a:solidFill>
                <a:latin typeface="Times New Roman" pitchFamily="18" charset="0"/>
              </a:defRPr>
            </a:lvl5pPr>
            <a:lvl6pPr marL="4673600" indent="-457200" fontAlgn="base">
              <a:spcBef>
                <a:spcPct val="0"/>
              </a:spcBef>
              <a:spcAft>
                <a:spcPct val="0"/>
              </a:spcAft>
              <a:defRPr sz="2400">
                <a:solidFill>
                  <a:schemeClr val="tx1"/>
                </a:solidFill>
                <a:latin typeface="Times New Roman" pitchFamily="18" charset="0"/>
              </a:defRPr>
            </a:lvl6pPr>
            <a:lvl7pPr marL="5130800" indent="-457200" fontAlgn="base">
              <a:spcBef>
                <a:spcPct val="0"/>
              </a:spcBef>
              <a:spcAft>
                <a:spcPct val="0"/>
              </a:spcAft>
              <a:defRPr sz="2400">
                <a:solidFill>
                  <a:schemeClr val="tx1"/>
                </a:solidFill>
                <a:latin typeface="Times New Roman" pitchFamily="18" charset="0"/>
              </a:defRPr>
            </a:lvl7pPr>
            <a:lvl8pPr marL="5588000" indent="-457200" fontAlgn="base">
              <a:spcBef>
                <a:spcPct val="0"/>
              </a:spcBef>
              <a:spcAft>
                <a:spcPct val="0"/>
              </a:spcAft>
              <a:defRPr sz="2400">
                <a:solidFill>
                  <a:schemeClr val="tx1"/>
                </a:solidFill>
                <a:latin typeface="Times New Roman" pitchFamily="18" charset="0"/>
              </a:defRPr>
            </a:lvl8pPr>
            <a:lvl9pPr marL="6045200" indent="-457200" fontAlgn="base">
              <a:spcBef>
                <a:spcPct val="0"/>
              </a:spcBef>
              <a:spcAft>
                <a:spcPct val="0"/>
              </a:spcAft>
              <a:defRPr sz="2400">
                <a:solidFill>
                  <a:schemeClr val="tx1"/>
                </a:solidFill>
                <a:latin typeface="Times New Roman" pitchFamily="18" charset="0"/>
              </a:defRPr>
            </a:lvl9pPr>
          </a:lstStyle>
          <a:p>
            <a:pPr algn="ctr"/>
            <a:r>
              <a:rPr lang="de-DE" altLang="de-DE" sz="1800">
                <a:solidFill>
                  <a:srgbClr val="00B200"/>
                </a:solidFill>
                <a:latin typeface="Verdana" pitchFamily="34" charset="0"/>
              </a:rPr>
              <a:t>Naturwissenschaftlichen Schwerpunkt:</a:t>
            </a:r>
          </a:p>
          <a:p>
            <a:pPr algn="ctr"/>
            <a:r>
              <a:rPr lang="de-DE" altLang="de-DE" sz="1800">
                <a:solidFill>
                  <a:srgbClr val="F4007A"/>
                </a:solidFill>
                <a:latin typeface="Verdana" pitchFamily="34" charset="0"/>
              </a:rPr>
              <a:t>1. 	Schwerpunktfach NW</a:t>
            </a:r>
          </a:p>
          <a:p>
            <a:pPr algn="ctr"/>
            <a:r>
              <a:rPr lang="de-DE" altLang="de-DE" sz="1800">
                <a:solidFill>
                  <a:srgbClr val="F4007A"/>
                </a:solidFill>
                <a:latin typeface="Verdana" pitchFamily="34" charset="0"/>
              </a:rPr>
              <a:t>2. 	Schwerpunktfach NW o. Ma</a:t>
            </a:r>
          </a:p>
        </p:txBody>
      </p:sp>
      <p:sp>
        <p:nvSpPr>
          <p:cNvPr id="44038" name="AutoShape 6"/>
          <p:cNvSpPr>
            <a:spLocks noChangeArrowheads="1"/>
          </p:cNvSpPr>
          <p:nvPr/>
        </p:nvSpPr>
        <p:spPr bwMode="auto">
          <a:xfrm>
            <a:off x="1981200" y="2895600"/>
            <a:ext cx="5334000" cy="1219200"/>
          </a:xfrm>
          <a:prstGeom prst="cube">
            <a:avLst>
              <a:gd name="adj" fmla="val 17065"/>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82600" indent="-482600">
              <a:defRPr sz="2400">
                <a:solidFill>
                  <a:schemeClr val="tx1"/>
                </a:solidFill>
                <a:latin typeface="Times New Roman" pitchFamily="18" charset="0"/>
              </a:defRPr>
            </a:lvl1pPr>
            <a:lvl2pPr marL="2273300" indent="-457200">
              <a:defRPr sz="2400">
                <a:solidFill>
                  <a:schemeClr val="tx1"/>
                </a:solidFill>
                <a:latin typeface="Times New Roman" pitchFamily="18" charset="0"/>
              </a:defRPr>
            </a:lvl2pPr>
            <a:lvl3pPr marL="2921000" indent="-457200">
              <a:defRPr sz="2400">
                <a:solidFill>
                  <a:schemeClr val="tx1"/>
                </a:solidFill>
                <a:latin typeface="Times New Roman" pitchFamily="18" charset="0"/>
              </a:defRPr>
            </a:lvl3pPr>
            <a:lvl4pPr marL="3568700" indent="-457200">
              <a:defRPr sz="2400">
                <a:solidFill>
                  <a:schemeClr val="tx1"/>
                </a:solidFill>
                <a:latin typeface="Times New Roman" pitchFamily="18" charset="0"/>
              </a:defRPr>
            </a:lvl4pPr>
            <a:lvl5pPr marL="4216400" indent="-457200">
              <a:defRPr sz="2400">
                <a:solidFill>
                  <a:schemeClr val="tx1"/>
                </a:solidFill>
                <a:latin typeface="Times New Roman" pitchFamily="18" charset="0"/>
              </a:defRPr>
            </a:lvl5pPr>
            <a:lvl6pPr marL="4673600" indent="-457200" fontAlgn="base">
              <a:spcBef>
                <a:spcPct val="0"/>
              </a:spcBef>
              <a:spcAft>
                <a:spcPct val="0"/>
              </a:spcAft>
              <a:defRPr sz="2400">
                <a:solidFill>
                  <a:schemeClr val="tx1"/>
                </a:solidFill>
                <a:latin typeface="Times New Roman" pitchFamily="18" charset="0"/>
              </a:defRPr>
            </a:lvl6pPr>
            <a:lvl7pPr marL="5130800" indent="-457200" fontAlgn="base">
              <a:spcBef>
                <a:spcPct val="0"/>
              </a:spcBef>
              <a:spcAft>
                <a:spcPct val="0"/>
              </a:spcAft>
              <a:defRPr sz="2400">
                <a:solidFill>
                  <a:schemeClr val="tx1"/>
                </a:solidFill>
                <a:latin typeface="Times New Roman" pitchFamily="18" charset="0"/>
              </a:defRPr>
            </a:lvl7pPr>
            <a:lvl8pPr marL="5588000" indent="-457200" fontAlgn="base">
              <a:spcBef>
                <a:spcPct val="0"/>
              </a:spcBef>
              <a:spcAft>
                <a:spcPct val="0"/>
              </a:spcAft>
              <a:defRPr sz="2400">
                <a:solidFill>
                  <a:schemeClr val="tx1"/>
                </a:solidFill>
                <a:latin typeface="Times New Roman" pitchFamily="18" charset="0"/>
              </a:defRPr>
            </a:lvl8pPr>
            <a:lvl9pPr marL="6045200" indent="-457200" fontAlgn="base">
              <a:spcBef>
                <a:spcPct val="0"/>
              </a:spcBef>
              <a:spcAft>
                <a:spcPct val="0"/>
              </a:spcAft>
              <a:defRPr sz="2400">
                <a:solidFill>
                  <a:schemeClr val="tx1"/>
                </a:solidFill>
                <a:latin typeface="Times New Roman" pitchFamily="18" charset="0"/>
              </a:defRPr>
            </a:lvl9pPr>
          </a:lstStyle>
          <a:p>
            <a:pPr algn="ctr"/>
            <a:r>
              <a:rPr lang="de-DE" altLang="de-DE" sz="1800">
                <a:solidFill>
                  <a:srgbClr val="0057D6"/>
                </a:solidFill>
                <a:latin typeface="Verdana" pitchFamily="34" charset="0"/>
              </a:rPr>
              <a:t>Sprachlicher Schwerpunkt:</a:t>
            </a:r>
            <a:r>
              <a:rPr lang="de-DE" altLang="de-DE" sz="1800">
                <a:latin typeface="Verdana" pitchFamily="34" charset="0"/>
              </a:rPr>
              <a:t> </a:t>
            </a:r>
          </a:p>
          <a:p>
            <a:pPr algn="ctr">
              <a:buFontTx/>
              <a:buAutoNum type="arabicPeriod"/>
            </a:pPr>
            <a:r>
              <a:rPr lang="de-DE" altLang="de-DE" sz="1800">
                <a:solidFill>
                  <a:srgbClr val="F4007A"/>
                </a:solidFill>
                <a:latin typeface="Verdana" pitchFamily="34" charset="0"/>
              </a:rPr>
              <a:t>Schwerpunktfach FS </a:t>
            </a:r>
          </a:p>
          <a:p>
            <a:pPr algn="ctr">
              <a:buFontTx/>
              <a:buAutoNum type="arabicPeriod"/>
            </a:pPr>
            <a:r>
              <a:rPr lang="de-DE" altLang="de-DE" sz="1800">
                <a:solidFill>
                  <a:srgbClr val="F4007A"/>
                </a:solidFill>
                <a:latin typeface="Verdana" pitchFamily="34" charset="0"/>
              </a:rPr>
              <a:t>Schwerpunktfach FS o. De</a:t>
            </a:r>
            <a:endParaRPr lang="de-DE" altLang="de-DE">
              <a:solidFill>
                <a:srgbClr val="F4007A"/>
              </a:solidFill>
              <a:latin typeface="Verdana" pitchFamily="34" charset="0"/>
            </a:endParaRPr>
          </a:p>
        </p:txBody>
      </p:sp>
      <p:sp>
        <p:nvSpPr>
          <p:cNvPr id="44044" name="AutoShape 12"/>
          <p:cNvSpPr>
            <a:spLocks noChangeArrowheads="1"/>
          </p:cNvSpPr>
          <p:nvPr/>
        </p:nvSpPr>
        <p:spPr bwMode="auto">
          <a:xfrm>
            <a:off x="1981200" y="1905000"/>
            <a:ext cx="5334000" cy="1219200"/>
          </a:xfrm>
          <a:prstGeom prst="cube">
            <a:avLst>
              <a:gd name="adj" fmla="val 17065"/>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82600" indent="-482600">
              <a:defRPr sz="2400">
                <a:solidFill>
                  <a:schemeClr val="tx1"/>
                </a:solidFill>
                <a:latin typeface="Times New Roman" pitchFamily="18" charset="0"/>
              </a:defRPr>
            </a:lvl1pPr>
            <a:lvl2pPr marL="2273300" indent="-457200">
              <a:defRPr sz="2400">
                <a:solidFill>
                  <a:schemeClr val="tx1"/>
                </a:solidFill>
                <a:latin typeface="Times New Roman" pitchFamily="18" charset="0"/>
              </a:defRPr>
            </a:lvl2pPr>
            <a:lvl3pPr marL="2921000" indent="-457200">
              <a:defRPr sz="2400">
                <a:solidFill>
                  <a:schemeClr val="tx1"/>
                </a:solidFill>
                <a:latin typeface="Times New Roman" pitchFamily="18" charset="0"/>
              </a:defRPr>
            </a:lvl3pPr>
            <a:lvl4pPr marL="3568700" indent="-457200">
              <a:defRPr sz="2400">
                <a:solidFill>
                  <a:schemeClr val="tx1"/>
                </a:solidFill>
                <a:latin typeface="Times New Roman" pitchFamily="18" charset="0"/>
              </a:defRPr>
            </a:lvl4pPr>
            <a:lvl5pPr marL="4216400" indent="-457200">
              <a:defRPr sz="2400">
                <a:solidFill>
                  <a:schemeClr val="tx1"/>
                </a:solidFill>
                <a:latin typeface="Times New Roman" pitchFamily="18" charset="0"/>
              </a:defRPr>
            </a:lvl5pPr>
            <a:lvl6pPr marL="4673600" indent="-457200" fontAlgn="base">
              <a:spcBef>
                <a:spcPct val="0"/>
              </a:spcBef>
              <a:spcAft>
                <a:spcPct val="0"/>
              </a:spcAft>
              <a:defRPr sz="2400">
                <a:solidFill>
                  <a:schemeClr val="tx1"/>
                </a:solidFill>
                <a:latin typeface="Times New Roman" pitchFamily="18" charset="0"/>
              </a:defRPr>
            </a:lvl6pPr>
            <a:lvl7pPr marL="5130800" indent="-457200" fontAlgn="base">
              <a:spcBef>
                <a:spcPct val="0"/>
              </a:spcBef>
              <a:spcAft>
                <a:spcPct val="0"/>
              </a:spcAft>
              <a:defRPr sz="2400">
                <a:solidFill>
                  <a:schemeClr val="tx1"/>
                </a:solidFill>
                <a:latin typeface="Times New Roman" pitchFamily="18" charset="0"/>
              </a:defRPr>
            </a:lvl7pPr>
            <a:lvl8pPr marL="5588000" indent="-457200" fontAlgn="base">
              <a:spcBef>
                <a:spcPct val="0"/>
              </a:spcBef>
              <a:spcAft>
                <a:spcPct val="0"/>
              </a:spcAft>
              <a:defRPr sz="2400">
                <a:solidFill>
                  <a:schemeClr val="tx1"/>
                </a:solidFill>
                <a:latin typeface="Times New Roman" pitchFamily="18" charset="0"/>
              </a:defRPr>
            </a:lvl8pPr>
            <a:lvl9pPr marL="6045200" indent="-457200" fontAlgn="base">
              <a:spcBef>
                <a:spcPct val="0"/>
              </a:spcBef>
              <a:spcAft>
                <a:spcPct val="0"/>
              </a:spcAft>
              <a:defRPr sz="2400">
                <a:solidFill>
                  <a:schemeClr val="tx1"/>
                </a:solidFill>
                <a:latin typeface="Times New Roman" pitchFamily="18" charset="0"/>
              </a:defRPr>
            </a:lvl9pPr>
          </a:lstStyle>
          <a:p>
            <a:pPr algn="ctr" eaLnBrk="0" hangingPunct="0"/>
            <a:r>
              <a:rPr lang="de-DE" altLang="de-DE" sz="1800">
                <a:solidFill>
                  <a:srgbClr val="FFFF00"/>
                </a:solidFill>
                <a:latin typeface="Verdana" pitchFamily="34" charset="0"/>
              </a:rPr>
              <a:t>Festlegung des 3.PF (bzw. 2.PF):</a:t>
            </a:r>
            <a:r>
              <a:rPr lang="de-DE" altLang="de-DE" sz="1800">
                <a:solidFill>
                  <a:srgbClr val="FF41A0"/>
                </a:solidFill>
                <a:latin typeface="Verdana" pitchFamily="34" charset="0"/>
              </a:rPr>
              <a:t> </a:t>
            </a:r>
          </a:p>
          <a:p>
            <a:pPr algn="ctr"/>
            <a:r>
              <a:rPr lang="de-DE" altLang="de-DE" sz="1800">
                <a:solidFill>
                  <a:srgbClr val="F4007A"/>
                </a:solidFill>
                <a:latin typeface="Verdana" pitchFamily="34" charset="0"/>
              </a:rPr>
              <a:t>Fach mit erhöhten Anforderungen aus dem Angebot der Schule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047"/>
                                        </p:tgtEl>
                                        <p:attrNameLst>
                                          <p:attrName>style.visibility</p:attrName>
                                        </p:attrNameLst>
                                      </p:cBhvr>
                                      <p:to>
                                        <p:strVal val="visible"/>
                                      </p:to>
                                    </p:set>
                                    <p:anim calcmode="lin" valueType="num">
                                      <p:cBhvr additive="base">
                                        <p:cTn id="7" dur="500" fill="hold"/>
                                        <p:tgtEl>
                                          <p:spTgt spid="44047"/>
                                        </p:tgtEl>
                                        <p:attrNameLst>
                                          <p:attrName>ppt_x</p:attrName>
                                        </p:attrNameLst>
                                      </p:cBhvr>
                                      <p:tavLst>
                                        <p:tav tm="0">
                                          <p:val>
                                            <p:strVal val="#ppt_x"/>
                                          </p:val>
                                        </p:tav>
                                        <p:tav tm="100000">
                                          <p:val>
                                            <p:strVal val="#ppt_x"/>
                                          </p:val>
                                        </p:tav>
                                      </p:tavLst>
                                    </p:anim>
                                    <p:anim calcmode="lin" valueType="num">
                                      <p:cBhvr additive="base">
                                        <p:cTn id="8" dur="500" fill="hold"/>
                                        <p:tgtEl>
                                          <p:spTgt spid="4404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4045"/>
                                        </p:tgtEl>
                                        <p:attrNameLst>
                                          <p:attrName>style.visibility</p:attrName>
                                        </p:attrNameLst>
                                      </p:cBhvr>
                                      <p:to>
                                        <p:strVal val="visible"/>
                                      </p:to>
                                    </p:set>
                                    <p:anim calcmode="lin" valueType="num">
                                      <p:cBhvr additive="base">
                                        <p:cTn id="13" dur="500" fill="hold"/>
                                        <p:tgtEl>
                                          <p:spTgt spid="44045"/>
                                        </p:tgtEl>
                                        <p:attrNameLst>
                                          <p:attrName>ppt_x</p:attrName>
                                        </p:attrNameLst>
                                      </p:cBhvr>
                                      <p:tavLst>
                                        <p:tav tm="0">
                                          <p:val>
                                            <p:strVal val="#ppt_x"/>
                                          </p:val>
                                        </p:tav>
                                        <p:tav tm="100000">
                                          <p:val>
                                            <p:strVal val="#ppt_x"/>
                                          </p:val>
                                        </p:tav>
                                      </p:tavLst>
                                    </p:anim>
                                    <p:anim calcmode="lin" valueType="num">
                                      <p:cBhvr additive="base">
                                        <p:cTn id="14" dur="500" fill="hold"/>
                                        <p:tgtEl>
                                          <p:spTgt spid="4404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4038"/>
                                        </p:tgtEl>
                                        <p:attrNameLst>
                                          <p:attrName>style.visibility</p:attrName>
                                        </p:attrNameLst>
                                      </p:cBhvr>
                                      <p:to>
                                        <p:strVal val="visible"/>
                                      </p:to>
                                    </p:set>
                                    <p:anim calcmode="lin" valueType="num">
                                      <p:cBhvr additive="base">
                                        <p:cTn id="19" dur="500" fill="hold"/>
                                        <p:tgtEl>
                                          <p:spTgt spid="44038"/>
                                        </p:tgtEl>
                                        <p:attrNameLst>
                                          <p:attrName>ppt_x</p:attrName>
                                        </p:attrNameLst>
                                      </p:cBhvr>
                                      <p:tavLst>
                                        <p:tav tm="0">
                                          <p:val>
                                            <p:strVal val="#ppt_x"/>
                                          </p:val>
                                        </p:tav>
                                        <p:tav tm="100000">
                                          <p:val>
                                            <p:strVal val="#ppt_x"/>
                                          </p:val>
                                        </p:tav>
                                      </p:tavLst>
                                    </p:anim>
                                    <p:anim calcmode="lin" valueType="num">
                                      <p:cBhvr additive="base">
                                        <p:cTn id="20" dur="500" fill="hold"/>
                                        <p:tgtEl>
                                          <p:spTgt spid="4403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4044"/>
                                        </p:tgtEl>
                                        <p:attrNameLst>
                                          <p:attrName>style.visibility</p:attrName>
                                        </p:attrNameLst>
                                      </p:cBhvr>
                                      <p:to>
                                        <p:strVal val="visible"/>
                                      </p:to>
                                    </p:set>
                                    <p:anim calcmode="lin" valueType="num">
                                      <p:cBhvr additive="base">
                                        <p:cTn id="25" dur="500" fill="hold"/>
                                        <p:tgtEl>
                                          <p:spTgt spid="44044"/>
                                        </p:tgtEl>
                                        <p:attrNameLst>
                                          <p:attrName>ppt_x</p:attrName>
                                        </p:attrNameLst>
                                      </p:cBhvr>
                                      <p:tavLst>
                                        <p:tav tm="0">
                                          <p:val>
                                            <p:strVal val="#ppt_x"/>
                                          </p:val>
                                        </p:tav>
                                        <p:tav tm="100000">
                                          <p:val>
                                            <p:strVal val="#ppt_x"/>
                                          </p:val>
                                        </p:tav>
                                      </p:tavLst>
                                    </p:anim>
                                    <p:anim calcmode="lin" valueType="num">
                                      <p:cBhvr additive="base">
                                        <p:cTn id="26" dur="500" fill="hold"/>
                                        <p:tgtEl>
                                          <p:spTgt spid="440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7" grpId="0" animBg="1" autoUpdateAnimBg="0"/>
      <p:bldP spid="44045" grpId="0" animBg="1" autoUpdateAnimBg="0"/>
      <p:bldP spid="44038" grpId="0" animBg="1" autoUpdateAnimBg="0"/>
      <p:bldP spid="4404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1538" y="1039813"/>
            <a:ext cx="8162925" cy="584200"/>
          </a:xfrm>
        </p:spPr>
        <p:txBody>
          <a:bodyPr/>
          <a:lstStyle/>
          <a:p>
            <a:pPr>
              <a:defRPr/>
            </a:pPr>
            <a:r>
              <a:rPr lang="de-DE" dirty="0"/>
              <a:t>Stundentafel</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082820783"/>
              </p:ext>
            </p:extLst>
          </p:nvPr>
        </p:nvGraphicFramePr>
        <p:xfrm>
          <a:off x="871538" y="3328987"/>
          <a:ext cx="8110538" cy="2224086"/>
        </p:xfrm>
        <a:graphic>
          <a:graphicData uri="http://schemas.openxmlformats.org/drawingml/2006/table">
            <a:tbl>
              <a:tblPr firstRow="1" bandRow="1">
                <a:tableStyleId>{10A1B5D5-9B99-4C35-A422-299274C87663}</a:tableStyleId>
              </a:tblPr>
              <a:tblGrid>
                <a:gridCol w="4055269">
                  <a:extLst>
                    <a:ext uri="{9D8B030D-6E8A-4147-A177-3AD203B41FA5}">
                      <a16:colId xmlns:a16="http://schemas.microsoft.com/office/drawing/2014/main" val="2052123366"/>
                    </a:ext>
                  </a:extLst>
                </a:gridCol>
                <a:gridCol w="4055269">
                  <a:extLst>
                    <a:ext uri="{9D8B030D-6E8A-4147-A177-3AD203B41FA5}">
                      <a16:colId xmlns:a16="http://schemas.microsoft.com/office/drawing/2014/main" val="438388364"/>
                    </a:ext>
                  </a:extLst>
                </a:gridCol>
              </a:tblGrid>
              <a:tr h="370681">
                <a:tc>
                  <a:txBody>
                    <a:bodyPr/>
                    <a:lstStyle/>
                    <a:p>
                      <a:pPr algn="ctr"/>
                      <a:r>
                        <a:rPr lang="de-DE" sz="1800" dirty="0">
                          <a:solidFill>
                            <a:schemeClr val="tx1"/>
                          </a:solidFill>
                        </a:rPr>
                        <a:t>Fach</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800" dirty="0">
                          <a:solidFill>
                            <a:schemeClr val="tx1"/>
                          </a:solidFill>
                        </a:rPr>
                        <a:t>Stundenzahl</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55700"/>
                  </a:ext>
                </a:extLst>
              </a:tr>
              <a:tr h="370681">
                <a:tc>
                  <a:txBody>
                    <a:bodyPr/>
                    <a:lstStyle/>
                    <a:p>
                      <a:pPr algn="ctr"/>
                      <a:r>
                        <a:rPr lang="de-DE" sz="1800" dirty="0">
                          <a:solidFill>
                            <a:schemeClr val="tx1"/>
                          </a:solidFill>
                        </a:rPr>
                        <a:t>P1</a:t>
                      </a:r>
                      <a:r>
                        <a:rPr lang="de-DE" sz="1800" baseline="0" dirty="0">
                          <a:solidFill>
                            <a:schemeClr val="tx1"/>
                          </a:solidFill>
                        </a:rPr>
                        <a:t> – P3</a:t>
                      </a:r>
                      <a:endParaRPr lang="de-DE" sz="1800"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de-DE" sz="1800" dirty="0">
                          <a:solidFill>
                            <a:schemeClr val="tx1"/>
                          </a:solidFill>
                        </a:rPr>
                        <a:t>5 </a:t>
                      </a:r>
                      <a:r>
                        <a:rPr lang="de-DE" sz="1800" dirty="0" err="1">
                          <a:solidFill>
                            <a:schemeClr val="tx1"/>
                          </a:solidFill>
                        </a:rPr>
                        <a:t>Wstd</a:t>
                      </a:r>
                      <a:r>
                        <a:rPr lang="de-DE" sz="1800" dirty="0">
                          <a:solidFill>
                            <a:schemeClr val="tx1"/>
                          </a:solidFill>
                        </a:rPr>
                        <a:t>.</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1858636"/>
                  </a:ext>
                </a:extLst>
              </a:tr>
              <a:tr h="370681">
                <a:tc>
                  <a:txBody>
                    <a:bodyPr/>
                    <a:lstStyle/>
                    <a:p>
                      <a:pPr algn="ctr"/>
                      <a:r>
                        <a:rPr lang="de-DE" sz="1800" dirty="0">
                          <a:solidFill>
                            <a:schemeClr val="tx1"/>
                          </a:solidFill>
                        </a:rPr>
                        <a:t>P4 –</a:t>
                      </a:r>
                      <a:r>
                        <a:rPr lang="de-DE" sz="1800" baseline="0" dirty="0">
                          <a:solidFill>
                            <a:schemeClr val="tx1"/>
                          </a:solidFill>
                        </a:rPr>
                        <a:t> P5</a:t>
                      </a:r>
                      <a:endParaRPr lang="de-DE" sz="1800"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de-DE" sz="1800" dirty="0">
                          <a:solidFill>
                            <a:schemeClr val="tx1"/>
                          </a:solidFill>
                        </a:rPr>
                        <a:t>3 </a:t>
                      </a:r>
                      <a:r>
                        <a:rPr lang="de-DE" sz="1800" dirty="0" err="1">
                          <a:solidFill>
                            <a:schemeClr val="tx1"/>
                          </a:solidFill>
                        </a:rPr>
                        <a:t>Wstd</a:t>
                      </a:r>
                      <a:r>
                        <a:rPr lang="de-DE" sz="1800" dirty="0">
                          <a:solidFill>
                            <a:schemeClr val="tx1"/>
                          </a:solidFill>
                        </a:rPr>
                        <a:t>.</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7349128"/>
                  </a:ext>
                </a:extLst>
              </a:tr>
              <a:tr h="370681">
                <a:tc>
                  <a:txBody>
                    <a:bodyPr/>
                    <a:lstStyle/>
                    <a:p>
                      <a:pPr algn="ctr"/>
                      <a:r>
                        <a:rPr lang="de-DE" sz="1800" dirty="0">
                          <a:solidFill>
                            <a:schemeClr val="tx1"/>
                          </a:solidFill>
                        </a:rPr>
                        <a:t>Neubelegte FS</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de-DE" sz="1800" dirty="0">
                          <a:solidFill>
                            <a:schemeClr val="tx1"/>
                          </a:solidFill>
                        </a:rPr>
                        <a:t>4 </a:t>
                      </a:r>
                      <a:r>
                        <a:rPr lang="de-DE" sz="1800" dirty="0" err="1">
                          <a:solidFill>
                            <a:schemeClr val="tx1"/>
                          </a:solidFill>
                        </a:rPr>
                        <a:t>Wstd</a:t>
                      </a:r>
                      <a:r>
                        <a:rPr lang="de-DE" sz="1800" dirty="0">
                          <a:solidFill>
                            <a:schemeClr val="tx1"/>
                          </a:solidFill>
                        </a:rPr>
                        <a:t>.</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3610373"/>
                  </a:ext>
                </a:extLst>
              </a:tr>
              <a:tr h="370681">
                <a:tc>
                  <a:txBody>
                    <a:bodyPr/>
                    <a:lstStyle/>
                    <a:p>
                      <a:pPr algn="ctr"/>
                      <a:r>
                        <a:rPr lang="de-DE" sz="1800" dirty="0">
                          <a:solidFill>
                            <a:schemeClr val="tx1"/>
                          </a:solidFill>
                        </a:rPr>
                        <a:t>Übrige Fächer</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de-DE" sz="1800" dirty="0">
                          <a:solidFill>
                            <a:schemeClr val="tx1"/>
                          </a:solidFill>
                        </a:rPr>
                        <a:t>3 </a:t>
                      </a:r>
                      <a:r>
                        <a:rPr lang="de-DE" sz="1800" dirty="0" err="1">
                          <a:solidFill>
                            <a:schemeClr val="tx1"/>
                          </a:solidFill>
                        </a:rPr>
                        <a:t>Wstd</a:t>
                      </a:r>
                      <a:r>
                        <a:rPr lang="de-DE" sz="1800" dirty="0">
                          <a:solidFill>
                            <a:schemeClr val="tx1"/>
                          </a:solidFill>
                        </a:rPr>
                        <a:t>.</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9847192"/>
                  </a:ext>
                </a:extLst>
              </a:tr>
              <a:tr h="370681">
                <a:tc>
                  <a:txBody>
                    <a:bodyPr/>
                    <a:lstStyle/>
                    <a:p>
                      <a:pPr algn="ctr"/>
                      <a:r>
                        <a:rPr lang="de-DE" sz="1800" dirty="0">
                          <a:solidFill>
                            <a:schemeClr val="tx1"/>
                          </a:solidFill>
                        </a:rPr>
                        <a:t>Sport + SF</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de-DE" sz="1800" dirty="0">
                          <a:solidFill>
                            <a:schemeClr val="tx1"/>
                          </a:solidFill>
                        </a:rPr>
                        <a:t>2 </a:t>
                      </a:r>
                      <a:r>
                        <a:rPr lang="de-DE" sz="1800" dirty="0" err="1">
                          <a:solidFill>
                            <a:schemeClr val="tx1"/>
                          </a:solidFill>
                        </a:rPr>
                        <a:t>Wstd</a:t>
                      </a:r>
                      <a:r>
                        <a:rPr lang="de-DE" sz="1800" dirty="0">
                          <a:solidFill>
                            <a:schemeClr val="tx1"/>
                          </a:solidFill>
                        </a:rPr>
                        <a:t>.</a:t>
                      </a: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7279089"/>
                  </a:ext>
                </a:extLst>
              </a:tr>
            </a:tbl>
          </a:graphicData>
        </a:graphic>
      </p:graphicFrame>
      <p:sp>
        <p:nvSpPr>
          <p:cNvPr id="9242" name="Datumsplatzhalter 3"/>
          <p:cNvSpPr>
            <a:spLocks noGrp="1"/>
          </p:cNvSpPr>
          <p:nvPr>
            <p:ph type="dt" sz="quarter" idx="10"/>
          </p:nvPr>
        </p:nvSpPr>
        <p:spPr>
          <a:noFill/>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fld id="{0C582B0C-3A4A-4F32-8A9C-172E924BCBC9}" type="datetime1">
              <a:rPr lang="de-DE" altLang="de-DE" sz="1400" smtClean="0"/>
              <a:pPr>
                <a:spcBef>
                  <a:spcPct val="0"/>
                </a:spcBef>
                <a:buClrTx/>
                <a:buSzTx/>
                <a:buFontTx/>
                <a:buNone/>
              </a:pPr>
              <a:t>24.01.2020</a:t>
            </a:fld>
            <a:endParaRPr lang="de-DE" altLang="de-DE" sz="1400"/>
          </a:p>
        </p:txBody>
      </p:sp>
      <p:sp>
        <p:nvSpPr>
          <p:cNvPr id="9243" name="Fußzeilenplatzhalter 4"/>
          <p:cNvSpPr>
            <a:spLocks noGrp="1"/>
          </p:cNvSpPr>
          <p:nvPr>
            <p:ph type="ftr" sz="quarter" idx="11"/>
          </p:nvPr>
        </p:nvSpPr>
        <p:spPr>
          <a:noFill/>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r>
              <a:rPr lang="de-DE" altLang="de-DE" sz="1400"/>
              <a:t>Sz: Info Q-Phase</a:t>
            </a:r>
          </a:p>
        </p:txBody>
      </p:sp>
      <p:sp>
        <p:nvSpPr>
          <p:cNvPr id="9244" name="Foliennummernplatzhalter 5"/>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r>
              <a:rPr lang="de-DE" altLang="de-DE" sz="1400"/>
              <a:t>Folie </a:t>
            </a:r>
            <a:fld id="{EB3C4BE7-1A31-4B67-9452-147B823BFCB8}" type="slidenum">
              <a:rPr lang="de-DE" altLang="de-DE" sz="1400" smtClean="0"/>
              <a:pPr>
                <a:spcBef>
                  <a:spcPct val="0"/>
                </a:spcBef>
                <a:buClrTx/>
                <a:buSzTx/>
                <a:buFontTx/>
                <a:buNone/>
              </a:pPr>
              <a:t>12</a:t>
            </a:fld>
            <a:endParaRPr lang="de-DE" altLang="de-DE" sz="1400"/>
          </a:p>
        </p:txBody>
      </p:sp>
      <p:sp>
        <p:nvSpPr>
          <p:cNvPr id="8" name="Rectangle 2"/>
          <p:cNvSpPr txBox="1">
            <a:spLocks noChangeArrowheads="1"/>
          </p:cNvSpPr>
          <p:nvPr/>
        </p:nvSpPr>
        <p:spPr bwMode="auto">
          <a:xfrm>
            <a:off x="762000" y="1828800"/>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hlink"/>
              </a:buClr>
              <a:buChar char="•"/>
              <a:defRPr sz="2000">
                <a:solidFill>
                  <a:schemeClr val="tx1"/>
                </a:solidFill>
                <a:latin typeface="+mn-lt"/>
              </a:defRPr>
            </a:lvl4pPr>
            <a:lvl5pPr marL="2057400" indent="-228600" algn="l" rtl="0" fontAlgn="base">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a:lnSpc>
                <a:spcPct val="80000"/>
              </a:lnSpc>
              <a:buFont typeface="Wingdings" pitchFamily="2" charset="2"/>
              <a:buNone/>
            </a:pPr>
            <a:r>
              <a:rPr lang="de-DE" altLang="de-DE" sz="2000" kern="0" dirty="0"/>
              <a:t>	</a:t>
            </a:r>
            <a:endParaRPr lang="de-DE" altLang="de-DE" sz="1800" kern="0" dirty="0">
              <a:latin typeface="Arial" charset="0"/>
            </a:endParaRPr>
          </a:p>
          <a:p>
            <a:pPr>
              <a:lnSpc>
                <a:spcPct val="80000"/>
              </a:lnSpc>
              <a:buFont typeface="Wingdings" pitchFamily="2" charset="2"/>
              <a:buNone/>
            </a:pPr>
            <a:r>
              <a:rPr lang="de-DE" altLang="de-DE" sz="2000" kern="0" dirty="0">
                <a:latin typeface="Arial" charset="0"/>
              </a:rPr>
              <a:t>	</a:t>
            </a:r>
            <a:r>
              <a:rPr lang="de-DE" altLang="de-DE" sz="1800" b="1" kern="0" dirty="0">
                <a:latin typeface="Arial" charset="0"/>
              </a:rPr>
              <a:t>Schülerpflichtstundenzahl</a:t>
            </a:r>
            <a:r>
              <a:rPr lang="de-DE" altLang="de-DE" sz="1800" kern="0" dirty="0">
                <a:latin typeface="Arial" charset="0"/>
              </a:rPr>
              <a:t> beträgt </a:t>
            </a:r>
            <a:r>
              <a:rPr lang="de-DE" altLang="de-DE" sz="1800" kern="0" dirty="0">
                <a:solidFill>
                  <a:srgbClr val="0066FF"/>
                </a:solidFill>
                <a:latin typeface="Arial" charset="0"/>
              </a:rPr>
              <a:t>32 </a:t>
            </a:r>
            <a:r>
              <a:rPr lang="de-DE" altLang="de-DE" sz="1800" kern="0" dirty="0" err="1">
                <a:solidFill>
                  <a:srgbClr val="0066FF"/>
                </a:solidFill>
                <a:latin typeface="Arial" charset="0"/>
              </a:rPr>
              <a:t>WoStd</a:t>
            </a:r>
            <a:r>
              <a:rPr lang="de-DE" altLang="de-DE" sz="1600" kern="0" dirty="0">
                <a:latin typeface="Arial" charset="0"/>
              </a:rPr>
              <a:t> </a:t>
            </a:r>
            <a:r>
              <a:rPr lang="de-DE" altLang="de-DE" sz="1800" kern="0" dirty="0">
                <a:latin typeface="Arial" charset="0"/>
              </a:rPr>
              <a:t>im Durchschnitt.</a:t>
            </a:r>
          </a:p>
          <a:p>
            <a:pPr>
              <a:lnSpc>
                <a:spcPct val="80000"/>
              </a:lnSpc>
              <a:buClr>
                <a:schemeClr val="hlink"/>
              </a:buClr>
              <a:buFont typeface="Wingdings" pitchFamily="2" charset="2"/>
              <a:buNone/>
            </a:pPr>
            <a:endParaRPr lang="de-DE" altLang="de-DE" sz="2400" kern="0" dirty="0">
              <a:latin typeface="Arial" charset="0"/>
            </a:endParaRPr>
          </a:p>
        </p:txBody>
      </p:sp>
    </p:spTree>
    <p:extLst>
      <p:ext uri="{BB962C8B-B14F-4D97-AF65-F5344CB8AC3E}">
        <p14:creationId xmlns:p14="http://schemas.microsoft.com/office/powerpoint/2010/main" val="143503364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umsplatzhalter 2"/>
          <p:cNvSpPr>
            <a:spLocks noGrp="1"/>
          </p:cNvSpPr>
          <p:nvPr>
            <p:ph type="dt" sz="quarter" idx="10"/>
          </p:nvPr>
        </p:nvSpPr>
        <p:spPr>
          <a:noFill/>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fld id="{B47EA7C2-AF7A-4316-8324-EFDB76C1394D}" type="datetime1">
              <a:rPr lang="de-DE" altLang="de-DE" sz="1400" smtClean="0"/>
              <a:pPr eaLnBrk="1" hangingPunct="1">
                <a:spcBef>
                  <a:spcPct val="0"/>
                </a:spcBef>
                <a:buClrTx/>
                <a:buSzTx/>
                <a:buFontTx/>
                <a:buNone/>
              </a:pPr>
              <a:t>24.01.2020</a:t>
            </a:fld>
            <a:endParaRPr lang="de-DE" altLang="de-DE" sz="1400"/>
          </a:p>
        </p:txBody>
      </p:sp>
      <p:sp>
        <p:nvSpPr>
          <p:cNvPr id="9220" name="Foliennummernplatzhalter 4"/>
          <p:cNvSpPr>
            <a:spLocks noGrp="1"/>
          </p:cNvSpPr>
          <p:nvPr>
            <p:ph type="sldNum" sz="quarter" idx="12"/>
          </p:nvPr>
        </p:nvSpPr>
        <p:spPr>
          <a:noFill/>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de-DE" altLang="de-DE" sz="1400"/>
              <a:t>Folie </a:t>
            </a:r>
            <a:fld id="{B38EE15C-55A5-4599-AAA1-0BCAB6F6A94E}" type="slidenum">
              <a:rPr lang="de-DE" altLang="de-DE" sz="1400" smtClean="0"/>
              <a:pPr eaLnBrk="1" hangingPunct="1">
                <a:spcBef>
                  <a:spcPct val="0"/>
                </a:spcBef>
                <a:buClrTx/>
                <a:buSzTx/>
                <a:buFontTx/>
                <a:buNone/>
              </a:pPr>
              <a:t>13</a:t>
            </a:fld>
            <a:endParaRPr lang="de-DE" altLang="de-DE" sz="1400"/>
          </a:p>
        </p:txBody>
      </p:sp>
      <p:sp>
        <p:nvSpPr>
          <p:cNvPr id="71" name="Rectangle 2"/>
          <p:cNvSpPr txBox="1">
            <a:spLocks noChangeArrowheads="1"/>
          </p:cNvSpPr>
          <p:nvPr/>
        </p:nvSpPr>
        <p:spPr bwMode="auto">
          <a:xfrm>
            <a:off x="685800" y="1104900"/>
            <a:ext cx="8348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Verdana" pitchFamily="34" charset="0"/>
              </a:defRPr>
            </a:lvl2pPr>
            <a:lvl3pPr algn="l" rtl="0" fontAlgn="base">
              <a:spcBef>
                <a:spcPct val="0"/>
              </a:spcBef>
              <a:spcAft>
                <a:spcPct val="0"/>
              </a:spcAft>
              <a:defRPr sz="3200">
                <a:solidFill>
                  <a:schemeClr val="tx2"/>
                </a:solidFill>
                <a:latin typeface="Verdana" pitchFamily="34" charset="0"/>
              </a:defRPr>
            </a:lvl3pPr>
            <a:lvl4pPr algn="l" rtl="0" fontAlgn="base">
              <a:spcBef>
                <a:spcPct val="0"/>
              </a:spcBef>
              <a:spcAft>
                <a:spcPct val="0"/>
              </a:spcAft>
              <a:defRPr sz="3200">
                <a:solidFill>
                  <a:schemeClr val="tx2"/>
                </a:solidFill>
                <a:latin typeface="Verdana" pitchFamily="34" charset="0"/>
              </a:defRPr>
            </a:lvl4pPr>
            <a:lvl5pPr algn="l" rtl="0" fontAlgn="base">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r>
              <a:rPr lang="de-DE" altLang="de-DE" sz="2800" kern="0"/>
              <a:t>Festlegungen für die Profilwahl</a:t>
            </a:r>
            <a:endParaRPr lang="de-DE" altLang="de-DE" sz="2800" kern="0" dirty="0"/>
          </a:p>
        </p:txBody>
      </p:sp>
      <p:sp>
        <p:nvSpPr>
          <p:cNvPr id="4" name="Textfeld 3"/>
          <p:cNvSpPr txBox="1"/>
          <p:nvPr/>
        </p:nvSpPr>
        <p:spPr>
          <a:xfrm>
            <a:off x="846596" y="2042160"/>
            <a:ext cx="8136073" cy="830997"/>
          </a:xfrm>
          <a:prstGeom prst="rect">
            <a:avLst/>
          </a:prstGeom>
          <a:noFill/>
        </p:spPr>
        <p:txBody>
          <a:bodyPr wrap="none" rtlCol="0">
            <a:spAutoFit/>
          </a:bodyPr>
          <a:lstStyle/>
          <a:p>
            <a:r>
              <a:rPr lang="de-DE" dirty="0">
                <a:solidFill>
                  <a:srgbClr val="FF0000"/>
                </a:solidFill>
                <a:latin typeface="+mn-lt"/>
              </a:rPr>
              <a:t>Achtung! Die Reihenfolge der Prüfungsfächer kann </a:t>
            </a:r>
          </a:p>
          <a:p>
            <a:r>
              <a:rPr lang="de-DE" dirty="0">
                <a:solidFill>
                  <a:srgbClr val="FF0000"/>
                </a:solidFill>
                <a:latin typeface="+mn-lt"/>
              </a:rPr>
              <a:t>in einigen Fällen die Abiturnote beeinflussen!</a:t>
            </a:r>
          </a:p>
        </p:txBody>
      </p:sp>
      <p:sp>
        <p:nvSpPr>
          <p:cNvPr id="5" name="Textfeld 4"/>
          <p:cNvSpPr txBox="1"/>
          <p:nvPr/>
        </p:nvSpPr>
        <p:spPr>
          <a:xfrm>
            <a:off x="846596" y="2875805"/>
            <a:ext cx="8119530" cy="707886"/>
          </a:xfrm>
          <a:prstGeom prst="rect">
            <a:avLst/>
          </a:prstGeom>
          <a:noFill/>
        </p:spPr>
        <p:txBody>
          <a:bodyPr wrap="none" rtlCol="0">
            <a:spAutoFit/>
          </a:bodyPr>
          <a:lstStyle/>
          <a:p>
            <a:r>
              <a:rPr lang="de-DE" sz="2000" dirty="0">
                <a:latin typeface="+mn-lt"/>
              </a:rPr>
              <a:t>Für den Block I im Abitur werden die Prüfungsfächer 1 und 2 </a:t>
            </a:r>
          </a:p>
          <a:p>
            <a:r>
              <a:rPr lang="de-DE" sz="2000" dirty="0">
                <a:latin typeface="+mn-lt"/>
              </a:rPr>
              <a:t>doppelt gezählt, das 3. Prüfungsfach aber nur einfach!</a:t>
            </a:r>
          </a:p>
        </p:txBody>
      </p:sp>
      <p:sp>
        <p:nvSpPr>
          <p:cNvPr id="6" name="Rechteck 5"/>
          <p:cNvSpPr/>
          <p:nvPr/>
        </p:nvSpPr>
        <p:spPr bwMode="auto">
          <a:xfrm>
            <a:off x="952500" y="3583691"/>
            <a:ext cx="4625340" cy="2817109"/>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mn-lt"/>
              </a:rPr>
              <a:t>Beispiel:</a:t>
            </a:r>
          </a:p>
          <a:p>
            <a:pPr marL="0" marR="0" indent="0" algn="l" defTabSz="914400" rtl="0" eaLnBrk="1" fontAlgn="base" latinLnBrk="0" hangingPunct="1">
              <a:lnSpc>
                <a:spcPct val="100000"/>
              </a:lnSpc>
              <a:spcBef>
                <a:spcPct val="0"/>
              </a:spcBef>
              <a:spcAft>
                <a:spcPct val="0"/>
              </a:spcAft>
              <a:buClrTx/>
              <a:buSzTx/>
              <a:buFontTx/>
              <a:buNone/>
              <a:tabLst/>
            </a:pPr>
            <a:endParaRPr lang="de-DE" sz="1800" dirty="0">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mn-lt"/>
              </a:rPr>
              <a:t>P1:</a:t>
            </a:r>
            <a:r>
              <a:rPr kumimoji="0" lang="de-DE" sz="1800" b="0" i="0" u="none" strike="noStrike" cap="none" normalizeH="0" dirty="0">
                <a:ln>
                  <a:noFill/>
                </a:ln>
                <a:solidFill>
                  <a:schemeClr val="tx1"/>
                </a:solidFill>
                <a:effectLst/>
                <a:latin typeface="+mn-lt"/>
              </a:rPr>
              <a:t> Biologie 08,08,08,08: 32x2= 64</a:t>
            </a:r>
          </a:p>
          <a:p>
            <a:pPr marL="0" marR="0" indent="0" algn="l" defTabSz="914400" rtl="0" eaLnBrk="1" fontAlgn="base" latinLnBrk="0" hangingPunct="1">
              <a:lnSpc>
                <a:spcPct val="100000"/>
              </a:lnSpc>
              <a:spcBef>
                <a:spcPct val="0"/>
              </a:spcBef>
              <a:spcAft>
                <a:spcPct val="0"/>
              </a:spcAft>
              <a:buClrTx/>
              <a:buSzTx/>
              <a:buFontTx/>
              <a:buNone/>
              <a:tabLst/>
            </a:pPr>
            <a:r>
              <a:rPr lang="de-DE" sz="1800" baseline="0" dirty="0">
                <a:latin typeface="+mn-lt"/>
              </a:rPr>
              <a:t>P2: Mathe</a:t>
            </a:r>
            <a:r>
              <a:rPr lang="de-DE" sz="1800" dirty="0">
                <a:latin typeface="+mn-lt"/>
              </a:rPr>
              <a:t>    08,08,08,08: 32x2= 64</a:t>
            </a:r>
          </a:p>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mn-lt"/>
              </a:rPr>
              <a:t>P3:</a:t>
            </a:r>
            <a:r>
              <a:rPr kumimoji="0" lang="de-DE" sz="1800" b="0" i="0" u="none" strike="noStrike" cap="none" normalizeH="0" dirty="0">
                <a:ln>
                  <a:noFill/>
                </a:ln>
                <a:solidFill>
                  <a:schemeClr val="tx1"/>
                </a:solidFill>
                <a:effectLst/>
                <a:latin typeface="+mn-lt"/>
              </a:rPr>
              <a:t> Chemie  11,11,11,11: 44    = 44</a:t>
            </a:r>
          </a:p>
          <a:p>
            <a:pPr marL="0" marR="0" indent="0" algn="l" defTabSz="914400" rtl="0" eaLnBrk="1" fontAlgn="base" latinLnBrk="0" hangingPunct="1">
              <a:lnSpc>
                <a:spcPct val="100000"/>
              </a:lnSpc>
              <a:spcBef>
                <a:spcPct val="0"/>
              </a:spcBef>
              <a:spcAft>
                <a:spcPct val="0"/>
              </a:spcAft>
              <a:buClrTx/>
              <a:buSzTx/>
              <a:buFontTx/>
              <a:buNone/>
              <a:tabLst/>
            </a:pPr>
            <a:endParaRPr lang="de-DE" sz="1800" baseline="0" dirty="0">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dirty="0">
                <a:ln>
                  <a:noFill/>
                </a:ln>
                <a:solidFill>
                  <a:schemeClr val="tx1"/>
                </a:solidFill>
                <a:effectLst/>
                <a:latin typeface="+mn-lt"/>
              </a:rPr>
              <a:t>Punktzahl der </a:t>
            </a:r>
            <a:r>
              <a:rPr kumimoji="0" lang="de-DE" sz="1800" b="0" i="0" u="none" strike="noStrike" cap="none" normalizeH="0" dirty="0" err="1">
                <a:ln>
                  <a:noFill/>
                </a:ln>
                <a:solidFill>
                  <a:schemeClr val="tx1"/>
                </a:solidFill>
                <a:effectLst/>
                <a:latin typeface="+mn-lt"/>
              </a:rPr>
              <a:t>eA</a:t>
            </a:r>
            <a:r>
              <a:rPr kumimoji="0" lang="de-DE" sz="1800" b="0" i="0" u="none" strike="noStrike" cap="none" normalizeH="0" dirty="0">
                <a:ln>
                  <a:noFill/>
                </a:ln>
                <a:solidFill>
                  <a:schemeClr val="tx1"/>
                </a:solidFill>
                <a:effectLst/>
                <a:latin typeface="+mn-lt"/>
              </a:rPr>
              <a:t>-Kurse: </a:t>
            </a:r>
            <a:r>
              <a:rPr kumimoji="0" lang="de-DE" sz="1800" b="1" i="0" u="none" strike="noStrike" cap="none" normalizeH="0" dirty="0">
                <a:ln>
                  <a:noFill/>
                </a:ln>
                <a:solidFill>
                  <a:srgbClr val="FF0000"/>
                </a:solidFill>
                <a:effectLst/>
                <a:latin typeface="+mn-lt"/>
              </a:rPr>
              <a:t>172</a:t>
            </a:r>
            <a:endParaRPr kumimoji="0" lang="de-DE" sz="1800" b="1" i="0" u="none" strike="noStrike" cap="none" normalizeH="0" baseline="0" dirty="0">
              <a:ln>
                <a:noFill/>
              </a:ln>
              <a:solidFill>
                <a:srgbClr val="FF0000"/>
              </a:solidFill>
              <a:effectLst/>
              <a:latin typeface="+mn-lt"/>
            </a:endParaRPr>
          </a:p>
        </p:txBody>
      </p:sp>
      <p:sp>
        <p:nvSpPr>
          <p:cNvPr id="76" name="Rechteck 75"/>
          <p:cNvSpPr/>
          <p:nvPr/>
        </p:nvSpPr>
        <p:spPr bwMode="auto">
          <a:xfrm>
            <a:off x="4463233" y="1104900"/>
            <a:ext cx="4625340" cy="2817109"/>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mn-lt"/>
              </a:rPr>
              <a:t>Beispiel:</a:t>
            </a:r>
          </a:p>
          <a:p>
            <a:pPr marL="0" marR="0" indent="0" algn="l" defTabSz="914400" rtl="0" eaLnBrk="1" fontAlgn="base" latinLnBrk="0" hangingPunct="1">
              <a:lnSpc>
                <a:spcPct val="100000"/>
              </a:lnSpc>
              <a:spcBef>
                <a:spcPct val="0"/>
              </a:spcBef>
              <a:spcAft>
                <a:spcPct val="0"/>
              </a:spcAft>
              <a:buClrTx/>
              <a:buSzTx/>
              <a:buFontTx/>
              <a:buNone/>
              <a:tabLst/>
            </a:pPr>
            <a:endParaRPr lang="de-DE" sz="1800" dirty="0">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mn-lt"/>
              </a:rPr>
              <a:t>P1:</a:t>
            </a:r>
            <a:r>
              <a:rPr kumimoji="0" lang="de-DE" sz="1800" b="0" i="0" u="none" strike="noStrike" cap="none" normalizeH="0" dirty="0">
                <a:ln>
                  <a:noFill/>
                </a:ln>
                <a:solidFill>
                  <a:schemeClr val="tx1"/>
                </a:solidFill>
                <a:effectLst/>
                <a:latin typeface="+mn-lt"/>
              </a:rPr>
              <a:t> Biologie 08,08,08,08: 32x2= 64</a:t>
            </a:r>
          </a:p>
          <a:p>
            <a:pPr marL="0" marR="0" indent="0" algn="l" defTabSz="914400" rtl="0" eaLnBrk="1" fontAlgn="base" latinLnBrk="0" hangingPunct="1">
              <a:lnSpc>
                <a:spcPct val="100000"/>
              </a:lnSpc>
              <a:spcBef>
                <a:spcPct val="0"/>
              </a:spcBef>
              <a:spcAft>
                <a:spcPct val="0"/>
              </a:spcAft>
              <a:buClrTx/>
              <a:buSzTx/>
              <a:buFontTx/>
              <a:buNone/>
              <a:tabLst/>
            </a:pPr>
            <a:r>
              <a:rPr lang="de-DE" sz="1800" baseline="0" dirty="0">
                <a:latin typeface="+mn-lt"/>
              </a:rPr>
              <a:t>P2: </a:t>
            </a:r>
            <a:r>
              <a:rPr kumimoji="0" lang="de-DE" sz="1800" b="0" i="0" u="none" strike="noStrike" cap="none" normalizeH="0" dirty="0">
                <a:ln>
                  <a:noFill/>
                </a:ln>
                <a:solidFill>
                  <a:schemeClr val="tx1"/>
                </a:solidFill>
                <a:effectLst/>
                <a:latin typeface="+mn-lt"/>
              </a:rPr>
              <a:t>Chemie  11,11,11,11: 44x2= 88</a:t>
            </a:r>
          </a:p>
          <a:p>
            <a:r>
              <a:rPr lang="de-DE" sz="1800" dirty="0">
                <a:latin typeface="+mn-lt"/>
              </a:rPr>
              <a:t>P3: Mathe    08,08,08,08: 32   = 32</a:t>
            </a:r>
          </a:p>
          <a:p>
            <a:pPr marL="0" marR="0" indent="0" algn="l" defTabSz="914400" rtl="0" eaLnBrk="1" fontAlgn="base" latinLnBrk="0" hangingPunct="1">
              <a:lnSpc>
                <a:spcPct val="100000"/>
              </a:lnSpc>
              <a:spcBef>
                <a:spcPct val="0"/>
              </a:spcBef>
              <a:spcAft>
                <a:spcPct val="0"/>
              </a:spcAft>
              <a:buClrTx/>
              <a:buSzTx/>
              <a:buFontTx/>
              <a:buNone/>
              <a:tabLst/>
            </a:pPr>
            <a:endParaRPr lang="de-DE" sz="1800" baseline="0" dirty="0">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dirty="0">
                <a:ln>
                  <a:noFill/>
                </a:ln>
                <a:solidFill>
                  <a:schemeClr val="tx1"/>
                </a:solidFill>
                <a:effectLst/>
                <a:latin typeface="+mn-lt"/>
              </a:rPr>
              <a:t>Punktzahl der </a:t>
            </a:r>
            <a:r>
              <a:rPr kumimoji="0" lang="de-DE" sz="1800" b="0" i="0" u="none" strike="noStrike" cap="none" normalizeH="0" dirty="0" err="1">
                <a:ln>
                  <a:noFill/>
                </a:ln>
                <a:solidFill>
                  <a:schemeClr val="tx1"/>
                </a:solidFill>
                <a:effectLst/>
                <a:latin typeface="+mn-lt"/>
              </a:rPr>
              <a:t>eA</a:t>
            </a:r>
            <a:r>
              <a:rPr kumimoji="0" lang="de-DE" sz="1800" b="0" i="0" u="none" strike="noStrike" cap="none" normalizeH="0" dirty="0">
                <a:ln>
                  <a:noFill/>
                </a:ln>
                <a:solidFill>
                  <a:schemeClr val="tx1"/>
                </a:solidFill>
                <a:effectLst/>
                <a:latin typeface="+mn-lt"/>
              </a:rPr>
              <a:t>-Kurse: </a:t>
            </a:r>
            <a:r>
              <a:rPr kumimoji="0" lang="de-DE" sz="1800" b="1" i="0" u="none" strike="noStrike" cap="none" normalizeH="0" dirty="0">
                <a:ln>
                  <a:noFill/>
                </a:ln>
                <a:solidFill>
                  <a:srgbClr val="FF0000"/>
                </a:solidFill>
                <a:effectLst/>
                <a:latin typeface="+mn-lt"/>
              </a:rPr>
              <a:t>184</a:t>
            </a:r>
            <a:endParaRPr kumimoji="0" lang="de-DE" sz="1800" b="1" i="0" u="none" strike="noStrike" cap="none" normalizeH="0" baseline="0" dirty="0">
              <a:ln>
                <a:noFill/>
              </a:ln>
              <a:solidFill>
                <a:srgbClr val="FF0000"/>
              </a:solidFill>
              <a:effectLst/>
              <a:latin typeface="+mn-lt"/>
            </a:endParaRPr>
          </a:p>
        </p:txBody>
      </p:sp>
      <p:sp>
        <p:nvSpPr>
          <p:cNvPr id="77" name="Fußzeilenplatzhalter 3"/>
          <p:cNvSpPr>
            <a:spLocks noGrp="1"/>
          </p:cNvSpPr>
          <p:nvPr>
            <p:ph type="ftr" sz="quarter" idx="11"/>
          </p:nvPr>
        </p:nvSpPr>
        <p:spPr>
          <a:xfrm>
            <a:off x="3276600" y="6286500"/>
            <a:ext cx="3581400" cy="457200"/>
          </a:xfrm>
        </p:spPr>
        <p:txBody>
          <a:bodyPr/>
          <a:lstStyle/>
          <a:p>
            <a:r>
              <a:rPr lang="de-DE" altLang="de-DE" dirty="0"/>
              <a:t>Information Q-Phase, </a:t>
            </a:r>
            <a:r>
              <a:rPr lang="de-DE" altLang="de-DE" dirty="0" err="1"/>
              <a:t>Sz</a:t>
            </a:r>
            <a:endParaRPr lang="de-DE" altLang="de-DE" dirty="0"/>
          </a:p>
        </p:txBody>
      </p:sp>
    </p:spTree>
    <p:extLst>
      <p:ext uri="{BB962C8B-B14F-4D97-AF65-F5344CB8AC3E}">
        <p14:creationId xmlns:p14="http://schemas.microsoft.com/office/powerpoint/2010/main" val="21891579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umsplatzhalter 2"/>
          <p:cNvSpPr>
            <a:spLocks noGrp="1"/>
          </p:cNvSpPr>
          <p:nvPr>
            <p:ph type="dt" sz="quarter" idx="10"/>
          </p:nvPr>
        </p:nvSpPr>
        <p:spPr>
          <a:noFill/>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fld id="{1272F584-6B5A-4B60-9472-9B43AC9C5F34}" type="datetime1">
              <a:rPr lang="de-DE" altLang="de-DE" sz="1400" smtClean="0"/>
              <a:pPr>
                <a:spcBef>
                  <a:spcPct val="0"/>
                </a:spcBef>
                <a:buClrTx/>
                <a:buSzTx/>
                <a:buFontTx/>
                <a:buNone/>
              </a:pPr>
              <a:t>24.01.2020</a:t>
            </a:fld>
            <a:endParaRPr lang="de-DE" altLang="de-DE" sz="1400"/>
          </a:p>
        </p:txBody>
      </p:sp>
      <p:sp>
        <p:nvSpPr>
          <p:cNvPr id="12291" name="Fußzeilenplatzhalter 3"/>
          <p:cNvSpPr>
            <a:spLocks noGrp="1"/>
          </p:cNvSpPr>
          <p:nvPr>
            <p:ph type="ftr" sz="quarter" idx="11"/>
          </p:nvPr>
        </p:nvSpPr>
        <p:spPr>
          <a:noFill/>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r>
              <a:rPr lang="de-DE" altLang="de-DE" sz="1400"/>
              <a:t>Sz: Info Q-Phase</a:t>
            </a:r>
          </a:p>
        </p:txBody>
      </p:sp>
      <p:sp>
        <p:nvSpPr>
          <p:cNvPr id="12292" name="Foliennummernplatzhalter 4"/>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r>
              <a:rPr lang="de-DE" altLang="de-DE" sz="1400"/>
              <a:t>Folie </a:t>
            </a:r>
            <a:fld id="{15E5A7D3-86FA-4DA2-A85E-CC5E9F5C77E0}" type="slidenum">
              <a:rPr lang="de-DE" altLang="de-DE" sz="1400" smtClean="0"/>
              <a:pPr>
                <a:spcBef>
                  <a:spcPct val="0"/>
                </a:spcBef>
                <a:buClrTx/>
                <a:buSzTx/>
                <a:buFontTx/>
                <a:buNone/>
              </a:pPr>
              <a:t>14</a:t>
            </a:fld>
            <a:endParaRPr lang="de-DE" altLang="de-DE" sz="1400"/>
          </a:p>
        </p:txBody>
      </p:sp>
      <p:sp>
        <p:nvSpPr>
          <p:cNvPr id="144386" name="Rectangle 2"/>
          <p:cNvSpPr>
            <a:spLocks noGrp="1" noChangeArrowheads="1"/>
          </p:cNvSpPr>
          <p:nvPr>
            <p:ph type="title"/>
          </p:nvPr>
        </p:nvSpPr>
        <p:spPr>
          <a:xfrm>
            <a:off x="3419475" y="95250"/>
            <a:ext cx="8162925" cy="639763"/>
          </a:xfrm>
        </p:spPr>
        <p:txBody>
          <a:bodyPr/>
          <a:lstStyle/>
          <a:p>
            <a:pPr eaLnBrk="1" hangingPunct="1">
              <a:defRPr/>
            </a:pPr>
            <a:r>
              <a:rPr lang="de-DE" altLang="de-DE" dirty="0"/>
              <a:t>Pflichtkurse</a:t>
            </a:r>
          </a:p>
        </p:txBody>
      </p:sp>
      <p:sp>
        <p:nvSpPr>
          <p:cNvPr id="144387" name="Text Box 3"/>
          <p:cNvSpPr txBox="1">
            <a:spLocks noChangeArrowheads="1"/>
          </p:cNvSpPr>
          <p:nvPr/>
        </p:nvSpPr>
        <p:spPr bwMode="auto">
          <a:xfrm>
            <a:off x="931863" y="652463"/>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de-DE" altLang="de-DE" sz="2000">
                <a:latin typeface="Arial" panose="020B0604020202020204" pitchFamily="34" charset="0"/>
              </a:rPr>
              <a:t>Es müssen belegt werden:</a:t>
            </a:r>
          </a:p>
        </p:txBody>
      </p:sp>
      <p:sp>
        <p:nvSpPr>
          <p:cNvPr id="144388" name="AutoShape 4"/>
          <p:cNvSpPr>
            <a:spLocks noChangeArrowheads="1"/>
          </p:cNvSpPr>
          <p:nvPr/>
        </p:nvSpPr>
        <p:spPr bwMode="auto">
          <a:xfrm>
            <a:off x="2303463" y="5795963"/>
            <a:ext cx="6248400" cy="5334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2000">
                <a:latin typeface="Arial" panose="020B0604020202020204" pitchFamily="34" charset="0"/>
              </a:rPr>
              <a:t>12 Kurse in den Prüfungsfächern 1, 2 und 3.</a:t>
            </a:r>
          </a:p>
        </p:txBody>
      </p:sp>
      <p:sp>
        <p:nvSpPr>
          <p:cNvPr id="144389" name="AutoShape 5"/>
          <p:cNvSpPr>
            <a:spLocks noChangeArrowheads="1"/>
          </p:cNvSpPr>
          <p:nvPr/>
        </p:nvSpPr>
        <p:spPr bwMode="auto">
          <a:xfrm>
            <a:off x="2303463" y="5414963"/>
            <a:ext cx="6248400" cy="533400"/>
          </a:xfrm>
          <a:prstGeom prst="cube">
            <a:avLst>
              <a:gd name="adj"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2000">
                <a:latin typeface="Arial" panose="020B0604020202020204" pitchFamily="34" charset="0"/>
              </a:rPr>
              <a:t>20-24 weitere Kurse, darunter alle in den PF 4 bis 5</a:t>
            </a:r>
          </a:p>
        </p:txBody>
      </p:sp>
      <p:grpSp>
        <p:nvGrpSpPr>
          <p:cNvPr id="144390" name="Group 6"/>
          <p:cNvGrpSpPr>
            <a:grpSpLocks/>
          </p:cNvGrpSpPr>
          <p:nvPr/>
        </p:nvGrpSpPr>
        <p:grpSpPr bwMode="auto">
          <a:xfrm>
            <a:off x="2303463" y="5033963"/>
            <a:ext cx="6248400" cy="533400"/>
            <a:chOff x="912" y="2976"/>
            <a:chExt cx="3936" cy="336"/>
          </a:xfrm>
        </p:grpSpPr>
        <p:sp>
          <p:nvSpPr>
            <p:cNvPr id="12357" name="AutoShape 7"/>
            <p:cNvSpPr>
              <a:spLocks noChangeArrowheads="1"/>
            </p:cNvSpPr>
            <p:nvPr/>
          </p:nvSpPr>
          <p:spPr bwMode="auto">
            <a:xfrm>
              <a:off x="91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Deutsch</a:t>
              </a:r>
            </a:p>
          </p:txBody>
        </p:sp>
        <p:sp>
          <p:nvSpPr>
            <p:cNvPr id="12358" name="AutoShape 8"/>
            <p:cNvSpPr>
              <a:spLocks noChangeArrowheads="1"/>
            </p:cNvSpPr>
            <p:nvPr/>
          </p:nvSpPr>
          <p:spPr bwMode="auto">
            <a:xfrm>
              <a:off x="187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Deutsch</a:t>
              </a:r>
            </a:p>
          </p:txBody>
        </p:sp>
        <p:sp>
          <p:nvSpPr>
            <p:cNvPr id="12359" name="AutoShape 9"/>
            <p:cNvSpPr>
              <a:spLocks noChangeArrowheads="1"/>
            </p:cNvSpPr>
            <p:nvPr/>
          </p:nvSpPr>
          <p:spPr bwMode="auto">
            <a:xfrm>
              <a:off x="283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Deutsch</a:t>
              </a:r>
            </a:p>
          </p:txBody>
        </p:sp>
        <p:sp>
          <p:nvSpPr>
            <p:cNvPr id="12360" name="AutoShape 10"/>
            <p:cNvSpPr>
              <a:spLocks noChangeArrowheads="1"/>
            </p:cNvSpPr>
            <p:nvPr/>
          </p:nvSpPr>
          <p:spPr bwMode="auto">
            <a:xfrm>
              <a:off x="379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Deutsch</a:t>
              </a:r>
            </a:p>
          </p:txBody>
        </p:sp>
      </p:grpSp>
      <p:grpSp>
        <p:nvGrpSpPr>
          <p:cNvPr id="144395" name="Group 11"/>
          <p:cNvGrpSpPr>
            <a:grpSpLocks/>
          </p:cNvGrpSpPr>
          <p:nvPr/>
        </p:nvGrpSpPr>
        <p:grpSpPr bwMode="auto">
          <a:xfrm>
            <a:off x="2303463" y="4652963"/>
            <a:ext cx="6248400" cy="533400"/>
            <a:chOff x="1440" y="2448"/>
            <a:chExt cx="3936" cy="336"/>
          </a:xfrm>
        </p:grpSpPr>
        <p:sp>
          <p:nvSpPr>
            <p:cNvPr id="12353" name="AutoShape 12"/>
            <p:cNvSpPr>
              <a:spLocks noChangeArrowheads="1"/>
            </p:cNvSpPr>
            <p:nvPr/>
          </p:nvSpPr>
          <p:spPr bwMode="auto">
            <a:xfrm>
              <a:off x="144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Fremdsprache</a:t>
              </a:r>
            </a:p>
          </p:txBody>
        </p:sp>
        <p:sp>
          <p:nvSpPr>
            <p:cNvPr id="12354" name="AutoShape 13"/>
            <p:cNvSpPr>
              <a:spLocks noChangeArrowheads="1"/>
            </p:cNvSpPr>
            <p:nvPr/>
          </p:nvSpPr>
          <p:spPr bwMode="auto">
            <a:xfrm>
              <a:off x="240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Fremdsprache</a:t>
              </a:r>
            </a:p>
          </p:txBody>
        </p:sp>
        <p:sp>
          <p:nvSpPr>
            <p:cNvPr id="12355" name="AutoShape 14"/>
            <p:cNvSpPr>
              <a:spLocks noChangeArrowheads="1"/>
            </p:cNvSpPr>
            <p:nvPr/>
          </p:nvSpPr>
          <p:spPr bwMode="auto">
            <a:xfrm>
              <a:off x="336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Fremdsprache</a:t>
              </a:r>
            </a:p>
          </p:txBody>
        </p:sp>
        <p:sp>
          <p:nvSpPr>
            <p:cNvPr id="12356" name="AutoShape 15"/>
            <p:cNvSpPr>
              <a:spLocks noChangeArrowheads="1"/>
            </p:cNvSpPr>
            <p:nvPr/>
          </p:nvSpPr>
          <p:spPr bwMode="auto">
            <a:xfrm>
              <a:off x="432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Fremdsprache</a:t>
              </a:r>
            </a:p>
          </p:txBody>
        </p:sp>
      </p:grpSp>
      <p:grpSp>
        <p:nvGrpSpPr>
          <p:cNvPr id="144400" name="Group 16"/>
          <p:cNvGrpSpPr>
            <a:grpSpLocks/>
          </p:cNvGrpSpPr>
          <p:nvPr/>
        </p:nvGrpSpPr>
        <p:grpSpPr bwMode="auto">
          <a:xfrm>
            <a:off x="2303463" y="4271963"/>
            <a:ext cx="3200400" cy="533400"/>
            <a:chOff x="1440" y="2208"/>
            <a:chExt cx="2016" cy="336"/>
          </a:xfrm>
        </p:grpSpPr>
        <p:sp>
          <p:nvSpPr>
            <p:cNvPr id="12351" name="AutoShape 17"/>
            <p:cNvSpPr>
              <a:spLocks noChangeArrowheads="1"/>
            </p:cNvSpPr>
            <p:nvPr/>
          </p:nvSpPr>
          <p:spPr bwMode="auto">
            <a:xfrm>
              <a:off x="1440" y="2208"/>
              <a:ext cx="1056" cy="336"/>
            </a:xfrm>
            <a:prstGeom prst="cube">
              <a:avLst>
                <a:gd name="adj" fmla="val 25000"/>
              </a:avLst>
            </a:prstGeom>
            <a:solidFill>
              <a:srgbClr val="FFB3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Kunst/Musik</a:t>
              </a:r>
            </a:p>
          </p:txBody>
        </p:sp>
        <p:sp>
          <p:nvSpPr>
            <p:cNvPr id="12352" name="AutoShape 18"/>
            <p:cNvSpPr>
              <a:spLocks noChangeArrowheads="1"/>
            </p:cNvSpPr>
            <p:nvPr/>
          </p:nvSpPr>
          <p:spPr bwMode="auto">
            <a:xfrm>
              <a:off x="2400" y="2208"/>
              <a:ext cx="1056" cy="336"/>
            </a:xfrm>
            <a:prstGeom prst="cube">
              <a:avLst>
                <a:gd name="adj" fmla="val 25000"/>
              </a:avLst>
            </a:prstGeom>
            <a:solidFill>
              <a:srgbClr val="FFB3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Kunst/Musik</a:t>
              </a:r>
            </a:p>
          </p:txBody>
        </p:sp>
      </p:grpSp>
      <p:grpSp>
        <p:nvGrpSpPr>
          <p:cNvPr id="144403" name="Group 19"/>
          <p:cNvGrpSpPr>
            <a:grpSpLocks/>
          </p:cNvGrpSpPr>
          <p:nvPr/>
        </p:nvGrpSpPr>
        <p:grpSpPr bwMode="auto">
          <a:xfrm>
            <a:off x="5351463" y="4271963"/>
            <a:ext cx="3200400" cy="533400"/>
            <a:chOff x="3360" y="2208"/>
            <a:chExt cx="2016" cy="336"/>
          </a:xfrm>
        </p:grpSpPr>
        <p:sp>
          <p:nvSpPr>
            <p:cNvPr id="12349" name="AutoShape 20"/>
            <p:cNvSpPr>
              <a:spLocks noChangeArrowheads="1"/>
            </p:cNvSpPr>
            <p:nvPr/>
          </p:nvSpPr>
          <p:spPr bwMode="auto">
            <a:xfrm>
              <a:off x="3360" y="2208"/>
              <a:ext cx="1056" cy="336"/>
            </a:xfrm>
            <a:prstGeom prst="cube">
              <a:avLst>
                <a:gd name="adj" fmla="val 25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PoWi</a:t>
              </a:r>
            </a:p>
          </p:txBody>
        </p:sp>
        <p:sp>
          <p:nvSpPr>
            <p:cNvPr id="12350" name="AutoShape 21"/>
            <p:cNvSpPr>
              <a:spLocks noChangeArrowheads="1"/>
            </p:cNvSpPr>
            <p:nvPr/>
          </p:nvSpPr>
          <p:spPr bwMode="auto">
            <a:xfrm>
              <a:off x="4320" y="2208"/>
              <a:ext cx="1056" cy="336"/>
            </a:xfrm>
            <a:prstGeom prst="cube">
              <a:avLst>
                <a:gd name="adj" fmla="val 25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PoWi</a:t>
              </a:r>
            </a:p>
          </p:txBody>
        </p:sp>
      </p:grpSp>
      <p:grpSp>
        <p:nvGrpSpPr>
          <p:cNvPr id="144406" name="Group 22"/>
          <p:cNvGrpSpPr>
            <a:grpSpLocks/>
          </p:cNvGrpSpPr>
          <p:nvPr/>
        </p:nvGrpSpPr>
        <p:grpSpPr bwMode="auto">
          <a:xfrm>
            <a:off x="2303463" y="3890963"/>
            <a:ext cx="3200400" cy="533400"/>
            <a:chOff x="1440" y="1968"/>
            <a:chExt cx="2016" cy="336"/>
          </a:xfrm>
        </p:grpSpPr>
        <p:sp>
          <p:nvSpPr>
            <p:cNvPr id="12347" name="AutoShape 23"/>
            <p:cNvSpPr>
              <a:spLocks noChangeArrowheads="1"/>
            </p:cNvSpPr>
            <p:nvPr/>
          </p:nvSpPr>
          <p:spPr bwMode="auto">
            <a:xfrm>
              <a:off x="1440" y="1968"/>
              <a:ext cx="1056" cy="336"/>
            </a:xfrm>
            <a:prstGeom prst="cube">
              <a:avLst>
                <a:gd name="adj" fmla="val 25000"/>
              </a:avLst>
            </a:prstGeom>
            <a:solidFill>
              <a:srgbClr val="6B8E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Geschichte</a:t>
              </a:r>
            </a:p>
          </p:txBody>
        </p:sp>
        <p:sp>
          <p:nvSpPr>
            <p:cNvPr id="12348" name="AutoShape 24"/>
            <p:cNvSpPr>
              <a:spLocks noChangeArrowheads="1"/>
            </p:cNvSpPr>
            <p:nvPr/>
          </p:nvSpPr>
          <p:spPr bwMode="auto">
            <a:xfrm>
              <a:off x="2400" y="1968"/>
              <a:ext cx="1056" cy="336"/>
            </a:xfrm>
            <a:prstGeom prst="cube">
              <a:avLst>
                <a:gd name="adj" fmla="val 25000"/>
              </a:avLst>
            </a:prstGeom>
            <a:solidFill>
              <a:srgbClr val="6B8E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Geschichte</a:t>
              </a:r>
            </a:p>
          </p:txBody>
        </p:sp>
      </p:grpSp>
      <p:grpSp>
        <p:nvGrpSpPr>
          <p:cNvPr id="144409" name="Group 25"/>
          <p:cNvGrpSpPr>
            <a:grpSpLocks/>
          </p:cNvGrpSpPr>
          <p:nvPr/>
        </p:nvGrpSpPr>
        <p:grpSpPr bwMode="auto">
          <a:xfrm>
            <a:off x="5351463" y="3890963"/>
            <a:ext cx="3200400" cy="533400"/>
            <a:chOff x="3360" y="1968"/>
            <a:chExt cx="2016" cy="336"/>
          </a:xfrm>
        </p:grpSpPr>
        <p:sp>
          <p:nvSpPr>
            <p:cNvPr id="12345" name="AutoShape 26"/>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Religion/WuN</a:t>
              </a:r>
            </a:p>
          </p:txBody>
        </p:sp>
        <p:sp>
          <p:nvSpPr>
            <p:cNvPr id="12346" name="AutoShape 27"/>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Religion/WuN</a:t>
              </a:r>
            </a:p>
          </p:txBody>
        </p:sp>
      </p:grpSp>
      <p:grpSp>
        <p:nvGrpSpPr>
          <p:cNvPr id="144412" name="Group 28"/>
          <p:cNvGrpSpPr>
            <a:grpSpLocks/>
          </p:cNvGrpSpPr>
          <p:nvPr/>
        </p:nvGrpSpPr>
        <p:grpSpPr bwMode="auto">
          <a:xfrm>
            <a:off x="2303463" y="3509963"/>
            <a:ext cx="6248400" cy="533400"/>
            <a:chOff x="1440" y="1728"/>
            <a:chExt cx="3936" cy="336"/>
          </a:xfrm>
        </p:grpSpPr>
        <p:sp>
          <p:nvSpPr>
            <p:cNvPr id="12341" name="AutoShape 29"/>
            <p:cNvSpPr>
              <a:spLocks noChangeArrowheads="1"/>
            </p:cNvSpPr>
            <p:nvPr/>
          </p:nvSpPr>
          <p:spPr bwMode="auto">
            <a:xfrm>
              <a:off x="144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Mathematik</a:t>
              </a:r>
            </a:p>
          </p:txBody>
        </p:sp>
        <p:sp>
          <p:nvSpPr>
            <p:cNvPr id="12342" name="AutoShape 30"/>
            <p:cNvSpPr>
              <a:spLocks noChangeArrowheads="1"/>
            </p:cNvSpPr>
            <p:nvPr/>
          </p:nvSpPr>
          <p:spPr bwMode="auto">
            <a:xfrm>
              <a:off x="240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Mathematik</a:t>
              </a:r>
            </a:p>
          </p:txBody>
        </p:sp>
        <p:sp>
          <p:nvSpPr>
            <p:cNvPr id="12343" name="AutoShape 31"/>
            <p:cNvSpPr>
              <a:spLocks noChangeArrowheads="1"/>
            </p:cNvSpPr>
            <p:nvPr/>
          </p:nvSpPr>
          <p:spPr bwMode="auto">
            <a:xfrm>
              <a:off x="336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Mathematik</a:t>
              </a:r>
            </a:p>
          </p:txBody>
        </p:sp>
        <p:sp>
          <p:nvSpPr>
            <p:cNvPr id="12344" name="AutoShape 32"/>
            <p:cNvSpPr>
              <a:spLocks noChangeArrowheads="1"/>
            </p:cNvSpPr>
            <p:nvPr/>
          </p:nvSpPr>
          <p:spPr bwMode="auto">
            <a:xfrm>
              <a:off x="432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Mathematik</a:t>
              </a:r>
            </a:p>
          </p:txBody>
        </p:sp>
      </p:grpSp>
      <p:grpSp>
        <p:nvGrpSpPr>
          <p:cNvPr id="144417" name="Group 33"/>
          <p:cNvGrpSpPr>
            <a:grpSpLocks/>
          </p:cNvGrpSpPr>
          <p:nvPr/>
        </p:nvGrpSpPr>
        <p:grpSpPr bwMode="auto">
          <a:xfrm>
            <a:off x="2303463" y="3128963"/>
            <a:ext cx="6248400" cy="533400"/>
            <a:chOff x="1440" y="1488"/>
            <a:chExt cx="3936" cy="336"/>
          </a:xfrm>
        </p:grpSpPr>
        <p:sp>
          <p:nvSpPr>
            <p:cNvPr id="12337" name="AutoShape 34"/>
            <p:cNvSpPr>
              <a:spLocks noChangeArrowheads="1"/>
            </p:cNvSpPr>
            <p:nvPr/>
          </p:nvSpPr>
          <p:spPr bwMode="auto">
            <a:xfrm>
              <a:off x="144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Naturwiss.</a:t>
              </a:r>
            </a:p>
          </p:txBody>
        </p:sp>
        <p:sp>
          <p:nvSpPr>
            <p:cNvPr id="12338" name="AutoShape 35"/>
            <p:cNvSpPr>
              <a:spLocks noChangeArrowheads="1"/>
            </p:cNvSpPr>
            <p:nvPr/>
          </p:nvSpPr>
          <p:spPr bwMode="auto">
            <a:xfrm>
              <a:off x="240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Naturwiss.</a:t>
              </a:r>
            </a:p>
          </p:txBody>
        </p:sp>
        <p:sp>
          <p:nvSpPr>
            <p:cNvPr id="12339" name="AutoShape 36"/>
            <p:cNvSpPr>
              <a:spLocks noChangeArrowheads="1"/>
            </p:cNvSpPr>
            <p:nvPr/>
          </p:nvSpPr>
          <p:spPr bwMode="auto">
            <a:xfrm>
              <a:off x="336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Naturwiss.</a:t>
              </a:r>
            </a:p>
          </p:txBody>
        </p:sp>
        <p:sp>
          <p:nvSpPr>
            <p:cNvPr id="12340" name="AutoShape 37"/>
            <p:cNvSpPr>
              <a:spLocks noChangeArrowheads="1"/>
            </p:cNvSpPr>
            <p:nvPr/>
          </p:nvSpPr>
          <p:spPr bwMode="auto">
            <a:xfrm>
              <a:off x="432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Naturwiss.</a:t>
              </a:r>
            </a:p>
          </p:txBody>
        </p:sp>
      </p:grpSp>
      <p:grpSp>
        <p:nvGrpSpPr>
          <p:cNvPr id="144422" name="Group 38"/>
          <p:cNvGrpSpPr>
            <a:grpSpLocks/>
          </p:cNvGrpSpPr>
          <p:nvPr/>
        </p:nvGrpSpPr>
        <p:grpSpPr bwMode="auto">
          <a:xfrm>
            <a:off x="169863" y="3281363"/>
            <a:ext cx="2133600" cy="2819400"/>
            <a:chOff x="96" y="1584"/>
            <a:chExt cx="1344" cy="1776"/>
          </a:xfrm>
        </p:grpSpPr>
        <p:sp>
          <p:nvSpPr>
            <p:cNvPr id="12329" name="AutoShape 39"/>
            <p:cNvSpPr>
              <a:spLocks noChangeArrowheads="1"/>
            </p:cNvSpPr>
            <p:nvPr/>
          </p:nvSpPr>
          <p:spPr bwMode="auto">
            <a:xfrm flipH="1">
              <a:off x="240" y="2976"/>
              <a:ext cx="120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30" name="Rectangle 40"/>
            <p:cNvSpPr>
              <a:spLocks noChangeArrowheads="1"/>
            </p:cNvSpPr>
            <p:nvPr/>
          </p:nvSpPr>
          <p:spPr bwMode="auto">
            <a:xfrm>
              <a:off x="96" y="1584"/>
              <a:ext cx="960" cy="139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de-DE" altLang="de-DE" sz="1800">
                  <a:latin typeface="Arial" panose="020B0604020202020204" pitchFamily="34" charset="0"/>
                </a:rPr>
                <a:t>Unter diesen </a:t>
              </a:r>
              <a:br>
                <a:rPr lang="de-DE" altLang="de-DE" sz="1800">
                  <a:latin typeface="Arial" panose="020B0604020202020204" pitchFamily="34" charset="0"/>
                </a:rPr>
              </a:br>
              <a:r>
                <a:rPr lang="de-DE" altLang="de-DE" sz="1800">
                  <a:latin typeface="Arial" panose="020B0604020202020204" pitchFamily="34" charset="0"/>
                </a:rPr>
                <a:t>Kursen </a:t>
              </a:r>
              <a:br>
                <a:rPr lang="de-DE" altLang="de-DE" sz="1800">
                  <a:latin typeface="Arial" panose="020B0604020202020204" pitchFamily="34" charset="0"/>
                </a:rPr>
              </a:br>
              <a:r>
                <a:rPr lang="de-DE" altLang="de-DE" sz="1800">
                  <a:latin typeface="Arial" panose="020B0604020202020204" pitchFamily="34" charset="0"/>
                </a:rPr>
                <a:t>müssen sein</a:t>
              </a:r>
            </a:p>
          </p:txBody>
        </p:sp>
        <p:sp>
          <p:nvSpPr>
            <p:cNvPr id="12331" name="AutoShape 41"/>
            <p:cNvSpPr>
              <a:spLocks noChangeArrowheads="1"/>
            </p:cNvSpPr>
            <p:nvPr/>
          </p:nvSpPr>
          <p:spPr bwMode="auto">
            <a:xfrm>
              <a:off x="1056" y="2832"/>
              <a:ext cx="384" cy="144"/>
            </a:xfrm>
            <a:prstGeom prst="rightArrow">
              <a:avLst>
                <a:gd name="adj1" fmla="val 50000"/>
                <a:gd name="adj2"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2400"/>
            </a:p>
          </p:txBody>
        </p:sp>
        <p:sp>
          <p:nvSpPr>
            <p:cNvPr id="12332" name="AutoShape 42"/>
            <p:cNvSpPr>
              <a:spLocks noChangeArrowheads="1"/>
            </p:cNvSpPr>
            <p:nvPr/>
          </p:nvSpPr>
          <p:spPr bwMode="auto">
            <a:xfrm>
              <a:off x="1056" y="1632"/>
              <a:ext cx="384" cy="144"/>
            </a:xfrm>
            <a:prstGeom prst="rightArrow">
              <a:avLst>
                <a:gd name="adj1" fmla="val 50000"/>
                <a:gd name="adj2"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2400"/>
            </a:p>
          </p:txBody>
        </p:sp>
        <p:sp>
          <p:nvSpPr>
            <p:cNvPr id="12333" name="AutoShape 43"/>
            <p:cNvSpPr>
              <a:spLocks noChangeArrowheads="1"/>
            </p:cNvSpPr>
            <p:nvPr/>
          </p:nvSpPr>
          <p:spPr bwMode="auto">
            <a:xfrm>
              <a:off x="1056" y="1872"/>
              <a:ext cx="384" cy="144"/>
            </a:xfrm>
            <a:prstGeom prst="rightArrow">
              <a:avLst>
                <a:gd name="adj1" fmla="val 50000"/>
                <a:gd name="adj2"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2400"/>
            </a:p>
          </p:txBody>
        </p:sp>
        <p:sp>
          <p:nvSpPr>
            <p:cNvPr id="12334" name="AutoShape 44"/>
            <p:cNvSpPr>
              <a:spLocks noChangeArrowheads="1"/>
            </p:cNvSpPr>
            <p:nvPr/>
          </p:nvSpPr>
          <p:spPr bwMode="auto">
            <a:xfrm>
              <a:off x="1056" y="2112"/>
              <a:ext cx="384" cy="144"/>
            </a:xfrm>
            <a:prstGeom prst="rightArrow">
              <a:avLst>
                <a:gd name="adj1" fmla="val 50000"/>
                <a:gd name="adj2"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2400"/>
            </a:p>
          </p:txBody>
        </p:sp>
        <p:sp>
          <p:nvSpPr>
            <p:cNvPr id="12335" name="AutoShape 45"/>
            <p:cNvSpPr>
              <a:spLocks noChangeArrowheads="1"/>
            </p:cNvSpPr>
            <p:nvPr/>
          </p:nvSpPr>
          <p:spPr bwMode="auto">
            <a:xfrm>
              <a:off x="1056" y="2352"/>
              <a:ext cx="384" cy="144"/>
            </a:xfrm>
            <a:prstGeom prst="rightArrow">
              <a:avLst>
                <a:gd name="adj1" fmla="val 50000"/>
                <a:gd name="adj2"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2400"/>
            </a:p>
          </p:txBody>
        </p:sp>
        <p:sp>
          <p:nvSpPr>
            <p:cNvPr id="12336" name="AutoShape 46"/>
            <p:cNvSpPr>
              <a:spLocks noChangeArrowheads="1"/>
            </p:cNvSpPr>
            <p:nvPr/>
          </p:nvSpPr>
          <p:spPr bwMode="auto">
            <a:xfrm>
              <a:off x="1056" y="2592"/>
              <a:ext cx="384" cy="144"/>
            </a:xfrm>
            <a:prstGeom prst="rightArrow">
              <a:avLst>
                <a:gd name="adj1" fmla="val 50000"/>
                <a:gd name="adj2"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de-DE" altLang="de-DE" sz="2400"/>
            </a:p>
          </p:txBody>
        </p:sp>
      </p:grpSp>
      <p:grpSp>
        <p:nvGrpSpPr>
          <p:cNvPr id="2" name="Gruppieren 1"/>
          <p:cNvGrpSpPr>
            <a:grpSpLocks/>
          </p:cNvGrpSpPr>
          <p:nvPr/>
        </p:nvGrpSpPr>
        <p:grpSpPr bwMode="auto">
          <a:xfrm>
            <a:off x="2303463" y="2747963"/>
            <a:ext cx="4713287" cy="533400"/>
            <a:chOff x="2303463" y="2747963"/>
            <a:chExt cx="4713831" cy="533400"/>
          </a:xfrm>
        </p:grpSpPr>
        <p:sp>
          <p:nvSpPr>
            <p:cNvPr id="12326" name="AutoShape 48"/>
            <p:cNvSpPr>
              <a:spLocks noChangeArrowheads="1"/>
            </p:cNvSpPr>
            <p:nvPr/>
          </p:nvSpPr>
          <p:spPr bwMode="auto">
            <a:xfrm>
              <a:off x="2303463" y="2747963"/>
              <a:ext cx="1676400" cy="533400"/>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Seminarfach</a:t>
              </a:r>
            </a:p>
          </p:txBody>
        </p:sp>
        <p:sp>
          <p:nvSpPr>
            <p:cNvPr id="12327" name="AutoShape 49"/>
            <p:cNvSpPr>
              <a:spLocks noChangeArrowheads="1"/>
            </p:cNvSpPr>
            <p:nvPr/>
          </p:nvSpPr>
          <p:spPr bwMode="auto">
            <a:xfrm>
              <a:off x="3827463" y="2747963"/>
              <a:ext cx="1676400" cy="533400"/>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Seminarfach</a:t>
              </a:r>
            </a:p>
          </p:txBody>
        </p:sp>
        <p:sp>
          <p:nvSpPr>
            <p:cNvPr id="12328" name="AutoShape 49"/>
            <p:cNvSpPr>
              <a:spLocks noChangeArrowheads="1"/>
            </p:cNvSpPr>
            <p:nvPr/>
          </p:nvSpPr>
          <p:spPr bwMode="auto">
            <a:xfrm>
              <a:off x="5340894" y="2747963"/>
              <a:ext cx="1676400" cy="533400"/>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Seminarfach</a:t>
              </a:r>
            </a:p>
          </p:txBody>
        </p:sp>
      </p:grpSp>
      <p:grpSp>
        <p:nvGrpSpPr>
          <p:cNvPr id="144438" name="Group 54"/>
          <p:cNvGrpSpPr>
            <a:grpSpLocks/>
          </p:cNvGrpSpPr>
          <p:nvPr/>
        </p:nvGrpSpPr>
        <p:grpSpPr bwMode="auto">
          <a:xfrm>
            <a:off x="550863" y="2351088"/>
            <a:ext cx="8001000" cy="533400"/>
            <a:chOff x="336" y="1248"/>
            <a:chExt cx="5040" cy="336"/>
          </a:xfrm>
        </p:grpSpPr>
        <p:grpSp>
          <p:nvGrpSpPr>
            <p:cNvPr id="12320" name="Group 55"/>
            <p:cNvGrpSpPr>
              <a:grpSpLocks/>
            </p:cNvGrpSpPr>
            <p:nvPr/>
          </p:nvGrpSpPr>
          <p:grpSpPr bwMode="auto">
            <a:xfrm>
              <a:off x="1440" y="1248"/>
              <a:ext cx="3936" cy="336"/>
              <a:chOff x="1440" y="1488"/>
              <a:chExt cx="3936" cy="336"/>
            </a:xfrm>
          </p:grpSpPr>
          <p:sp>
            <p:nvSpPr>
              <p:cNvPr id="12322" name="AutoShape 56"/>
              <p:cNvSpPr>
                <a:spLocks noChangeArrowheads="1"/>
              </p:cNvSpPr>
              <p:nvPr/>
            </p:nvSpPr>
            <p:spPr bwMode="auto">
              <a:xfrm>
                <a:off x="144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Naturwiss.</a:t>
                </a:r>
              </a:p>
            </p:txBody>
          </p:sp>
          <p:sp>
            <p:nvSpPr>
              <p:cNvPr id="12323" name="AutoShape 57"/>
              <p:cNvSpPr>
                <a:spLocks noChangeArrowheads="1"/>
              </p:cNvSpPr>
              <p:nvPr/>
            </p:nvSpPr>
            <p:spPr bwMode="auto">
              <a:xfrm>
                <a:off x="240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Naturwiss.</a:t>
                </a:r>
              </a:p>
            </p:txBody>
          </p:sp>
          <p:sp>
            <p:nvSpPr>
              <p:cNvPr id="12324" name="AutoShape 58"/>
              <p:cNvSpPr>
                <a:spLocks noChangeArrowheads="1"/>
              </p:cNvSpPr>
              <p:nvPr/>
            </p:nvSpPr>
            <p:spPr bwMode="auto">
              <a:xfrm>
                <a:off x="336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Naturwiss.</a:t>
                </a:r>
              </a:p>
            </p:txBody>
          </p:sp>
          <p:sp>
            <p:nvSpPr>
              <p:cNvPr id="12325" name="AutoShape 59"/>
              <p:cNvSpPr>
                <a:spLocks noChangeArrowheads="1"/>
              </p:cNvSpPr>
              <p:nvPr/>
            </p:nvSpPr>
            <p:spPr bwMode="auto">
              <a:xfrm>
                <a:off x="432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Naturwiss.</a:t>
                </a:r>
              </a:p>
            </p:txBody>
          </p:sp>
        </p:grpSp>
        <p:sp>
          <p:nvSpPr>
            <p:cNvPr id="12321" name="Text Box 60"/>
            <p:cNvSpPr txBox="1">
              <a:spLocks noChangeArrowheads="1"/>
            </p:cNvSpPr>
            <p:nvPr/>
          </p:nvSpPr>
          <p:spPr bwMode="auto">
            <a:xfrm>
              <a:off x="336" y="1344"/>
              <a:ext cx="1086" cy="2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de-DE" altLang="de-DE" sz="1600"/>
                <a:t>Nat.wiss.Profil</a:t>
              </a:r>
            </a:p>
          </p:txBody>
        </p:sp>
      </p:grpSp>
      <p:grpSp>
        <p:nvGrpSpPr>
          <p:cNvPr id="144445" name="Group 61"/>
          <p:cNvGrpSpPr>
            <a:grpSpLocks/>
          </p:cNvGrpSpPr>
          <p:nvPr/>
        </p:nvGrpSpPr>
        <p:grpSpPr bwMode="auto">
          <a:xfrm>
            <a:off x="550863" y="1970088"/>
            <a:ext cx="8001000" cy="533400"/>
            <a:chOff x="336" y="1248"/>
            <a:chExt cx="5040" cy="336"/>
          </a:xfrm>
        </p:grpSpPr>
        <p:grpSp>
          <p:nvGrpSpPr>
            <p:cNvPr id="12314" name="Group 62"/>
            <p:cNvGrpSpPr>
              <a:grpSpLocks/>
            </p:cNvGrpSpPr>
            <p:nvPr/>
          </p:nvGrpSpPr>
          <p:grpSpPr bwMode="auto">
            <a:xfrm>
              <a:off x="1440" y="1248"/>
              <a:ext cx="3936" cy="336"/>
              <a:chOff x="1440" y="1488"/>
              <a:chExt cx="3936" cy="336"/>
            </a:xfrm>
          </p:grpSpPr>
          <p:sp>
            <p:nvSpPr>
              <p:cNvPr id="12316" name="AutoShape 63"/>
              <p:cNvSpPr>
                <a:spLocks noChangeArrowheads="1"/>
              </p:cNvSpPr>
              <p:nvPr/>
            </p:nvSpPr>
            <p:spPr bwMode="auto">
              <a:xfrm>
                <a:off x="1440" y="1488"/>
                <a:ext cx="1056" cy="336"/>
              </a:xfrm>
              <a:prstGeom prst="cube">
                <a:avLst>
                  <a:gd name="adj" fmla="val 25000"/>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Fremdsprache</a:t>
                </a:r>
              </a:p>
            </p:txBody>
          </p:sp>
          <p:sp>
            <p:nvSpPr>
              <p:cNvPr id="12317" name="AutoShape 64"/>
              <p:cNvSpPr>
                <a:spLocks noChangeArrowheads="1"/>
              </p:cNvSpPr>
              <p:nvPr/>
            </p:nvSpPr>
            <p:spPr bwMode="auto">
              <a:xfrm>
                <a:off x="2400" y="1488"/>
                <a:ext cx="1056" cy="336"/>
              </a:xfrm>
              <a:prstGeom prst="cube">
                <a:avLst>
                  <a:gd name="adj" fmla="val 25000"/>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Fremdsprache</a:t>
                </a:r>
              </a:p>
            </p:txBody>
          </p:sp>
          <p:sp>
            <p:nvSpPr>
              <p:cNvPr id="12318" name="AutoShape 65"/>
              <p:cNvSpPr>
                <a:spLocks noChangeArrowheads="1"/>
              </p:cNvSpPr>
              <p:nvPr/>
            </p:nvSpPr>
            <p:spPr bwMode="auto">
              <a:xfrm>
                <a:off x="3360" y="1488"/>
                <a:ext cx="1056" cy="336"/>
              </a:xfrm>
              <a:prstGeom prst="cube">
                <a:avLst>
                  <a:gd name="adj" fmla="val 25000"/>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Fremdsprache</a:t>
                </a:r>
              </a:p>
            </p:txBody>
          </p:sp>
          <p:sp>
            <p:nvSpPr>
              <p:cNvPr id="12319" name="AutoShape 66"/>
              <p:cNvSpPr>
                <a:spLocks noChangeArrowheads="1"/>
              </p:cNvSpPr>
              <p:nvPr/>
            </p:nvSpPr>
            <p:spPr bwMode="auto">
              <a:xfrm>
                <a:off x="4320" y="1488"/>
                <a:ext cx="1056" cy="336"/>
              </a:xfrm>
              <a:prstGeom prst="cube">
                <a:avLst>
                  <a:gd name="adj" fmla="val 25000"/>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Fremdsprache</a:t>
                </a:r>
              </a:p>
            </p:txBody>
          </p:sp>
        </p:grpSp>
        <p:sp>
          <p:nvSpPr>
            <p:cNvPr id="12315" name="Text Box 67"/>
            <p:cNvSpPr txBox="1">
              <a:spLocks noChangeArrowheads="1"/>
            </p:cNvSpPr>
            <p:nvPr/>
          </p:nvSpPr>
          <p:spPr bwMode="auto">
            <a:xfrm>
              <a:off x="336" y="1344"/>
              <a:ext cx="1104" cy="218"/>
            </a:xfrm>
            <a:prstGeom prst="rect">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de-DE" altLang="de-DE" sz="1600"/>
                <a:t>Sprachl. Profil</a:t>
              </a:r>
            </a:p>
          </p:txBody>
        </p:sp>
      </p:grpSp>
      <p:grpSp>
        <p:nvGrpSpPr>
          <p:cNvPr id="3" name="Gruppieren 2"/>
          <p:cNvGrpSpPr>
            <a:grpSpLocks/>
          </p:cNvGrpSpPr>
          <p:nvPr/>
        </p:nvGrpSpPr>
        <p:grpSpPr bwMode="auto">
          <a:xfrm>
            <a:off x="571500" y="1577975"/>
            <a:ext cx="4876800" cy="533400"/>
            <a:chOff x="572039" y="1577995"/>
            <a:chExt cx="4876463" cy="532800"/>
          </a:xfrm>
        </p:grpSpPr>
        <p:sp>
          <p:nvSpPr>
            <p:cNvPr id="12310" name="Text Box 50"/>
            <p:cNvSpPr txBox="1">
              <a:spLocks noChangeArrowheads="1"/>
            </p:cNvSpPr>
            <p:nvPr/>
          </p:nvSpPr>
          <p:spPr bwMode="auto">
            <a:xfrm>
              <a:off x="572039" y="1705770"/>
              <a:ext cx="1724025" cy="346075"/>
            </a:xfrm>
            <a:prstGeom prst="rect">
              <a:avLst/>
            </a:prstGeom>
            <a:solidFill>
              <a:srgbClr val="FF77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de-DE" altLang="de-DE" sz="1600"/>
                <a:t>Ges. Profil</a:t>
              </a:r>
            </a:p>
          </p:txBody>
        </p:sp>
        <p:grpSp>
          <p:nvGrpSpPr>
            <p:cNvPr id="12311" name="Group 51"/>
            <p:cNvGrpSpPr>
              <a:grpSpLocks/>
            </p:cNvGrpSpPr>
            <p:nvPr/>
          </p:nvGrpSpPr>
          <p:grpSpPr bwMode="auto">
            <a:xfrm>
              <a:off x="2318260" y="1577995"/>
              <a:ext cx="3130242" cy="532800"/>
              <a:chOff x="1535" y="1344"/>
              <a:chExt cx="2016" cy="336"/>
            </a:xfrm>
          </p:grpSpPr>
          <p:sp>
            <p:nvSpPr>
              <p:cNvPr id="12312" name="AutoShape 52"/>
              <p:cNvSpPr>
                <a:spLocks noChangeArrowheads="1"/>
              </p:cNvSpPr>
              <p:nvPr/>
            </p:nvSpPr>
            <p:spPr bwMode="auto">
              <a:xfrm>
                <a:off x="1535" y="1344"/>
                <a:ext cx="1056" cy="336"/>
              </a:xfrm>
              <a:prstGeom prst="cube">
                <a:avLst>
                  <a:gd name="adj" fmla="val 25000"/>
                </a:avLst>
              </a:prstGeom>
              <a:solidFill>
                <a:srgbClr val="FF77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NW/FS</a:t>
                </a:r>
              </a:p>
            </p:txBody>
          </p:sp>
          <p:sp>
            <p:nvSpPr>
              <p:cNvPr id="12313" name="AutoShape 53"/>
              <p:cNvSpPr>
                <a:spLocks noChangeArrowheads="1"/>
              </p:cNvSpPr>
              <p:nvPr/>
            </p:nvSpPr>
            <p:spPr bwMode="auto">
              <a:xfrm>
                <a:off x="2495" y="1344"/>
                <a:ext cx="1056" cy="336"/>
              </a:xfrm>
              <a:prstGeom prst="cube">
                <a:avLst>
                  <a:gd name="adj" fmla="val 25000"/>
                </a:avLst>
              </a:prstGeom>
              <a:solidFill>
                <a:srgbClr val="FF77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de-DE" altLang="de-DE" sz="1800">
                    <a:latin typeface="Arial" panose="020B0604020202020204" pitchFamily="34" charset="0"/>
                  </a:rPr>
                  <a:t>NW/FS</a:t>
                </a:r>
              </a:p>
            </p:txBody>
          </p:sp>
        </p:grpSp>
      </p:grpSp>
    </p:spTree>
    <p:extLst>
      <p:ext uri="{BB962C8B-B14F-4D97-AF65-F5344CB8AC3E}">
        <p14:creationId xmlns:p14="http://schemas.microsoft.com/office/powerpoint/2010/main" val="142955743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44387"/>
                                        </p:tgtEl>
                                        <p:attrNameLst>
                                          <p:attrName>style.visibility</p:attrName>
                                        </p:attrNameLst>
                                      </p:cBhvr>
                                      <p:to>
                                        <p:strVal val="visible"/>
                                      </p:to>
                                    </p:set>
                                    <p:anim calcmode="lin" valueType="num">
                                      <p:cBhvr additive="base">
                                        <p:cTn id="7" dur="500" fill="hold"/>
                                        <p:tgtEl>
                                          <p:spTgt spid="144387"/>
                                        </p:tgtEl>
                                        <p:attrNameLst>
                                          <p:attrName>ppt_x</p:attrName>
                                        </p:attrNameLst>
                                      </p:cBhvr>
                                      <p:tavLst>
                                        <p:tav tm="0">
                                          <p:val>
                                            <p:strVal val="0-#ppt_w/2"/>
                                          </p:val>
                                        </p:tav>
                                        <p:tav tm="100000">
                                          <p:val>
                                            <p:strVal val="#ppt_x"/>
                                          </p:val>
                                        </p:tav>
                                      </p:tavLst>
                                    </p:anim>
                                    <p:anim calcmode="lin" valueType="num">
                                      <p:cBhvr additive="base">
                                        <p:cTn id="8" dur="500" fill="hold"/>
                                        <p:tgtEl>
                                          <p:spTgt spid="1443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4388"/>
                                        </p:tgtEl>
                                        <p:attrNameLst>
                                          <p:attrName>style.visibility</p:attrName>
                                        </p:attrNameLst>
                                      </p:cBhvr>
                                      <p:to>
                                        <p:strVal val="visible"/>
                                      </p:to>
                                    </p:set>
                                    <p:anim calcmode="lin" valueType="num">
                                      <p:cBhvr additive="base">
                                        <p:cTn id="13" dur="500" fill="hold"/>
                                        <p:tgtEl>
                                          <p:spTgt spid="144388"/>
                                        </p:tgtEl>
                                        <p:attrNameLst>
                                          <p:attrName>ppt_x</p:attrName>
                                        </p:attrNameLst>
                                      </p:cBhvr>
                                      <p:tavLst>
                                        <p:tav tm="0">
                                          <p:val>
                                            <p:strVal val="#ppt_x"/>
                                          </p:val>
                                        </p:tav>
                                        <p:tav tm="100000">
                                          <p:val>
                                            <p:strVal val="#ppt_x"/>
                                          </p:val>
                                        </p:tav>
                                      </p:tavLst>
                                    </p:anim>
                                    <p:anim calcmode="lin" valueType="num">
                                      <p:cBhvr additive="base">
                                        <p:cTn id="14" dur="500" fill="hold"/>
                                        <p:tgtEl>
                                          <p:spTgt spid="144388"/>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4389"/>
                                        </p:tgtEl>
                                        <p:attrNameLst>
                                          <p:attrName>style.visibility</p:attrName>
                                        </p:attrNameLst>
                                      </p:cBhvr>
                                      <p:to>
                                        <p:strVal val="visible"/>
                                      </p:to>
                                    </p:set>
                                    <p:anim calcmode="lin" valueType="num">
                                      <p:cBhvr additive="base">
                                        <p:cTn id="19" dur="500" fill="hold"/>
                                        <p:tgtEl>
                                          <p:spTgt spid="144389"/>
                                        </p:tgtEl>
                                        <p:attrNameLst>
                                          <p:attrName>ppt_x</p:attrName>
                                        </p:attrNameLst>
                                      </p:cBhvr>
                                      <p:tavLst>
                                        <p:tav tm="0">
                                          <p:val>
                                            <p:strVal val="#ppt_x"/>
                                          </p:val>
                                        </p:tav>
                                        <p:tav tm="100000">
                                          <p:val>
                                            <p:strVal val="#ppt_x"/>
                                          </p:val>
                                        </p:tav>
                                      </p:tavLst>
                                    </p:anim>
                                    <p:anim calcmode="lin" valueType="num">
                                      <p:cBhvr additive="base">
                                        <p:cTn id="20" dur="500" fill="hold"/>
                                        <p:tgtEl>
                                          <p:spTgt spid="14438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4422"/>
                                        </p:tgtEl>
                                        <p:attrNameLst>
                                          <p:attrName>style.visibility</p:attrName>
                                        </p:attrNameLst>
                                      </p:cBhvr>
                                      <p:to>
                                        <p:strVal val="visible"/>
                                      </p:to>
                                    </p:set>
                                    <p:anim calcmode="lin" valueType="num">
                                      <p:cBhvr additive="base">
                                        <p:cTn id="25" dur="500" fill="hold"/>
                                        <p:tgtEl>
                                          <p:spTgt spid="144422"/>
                                        </p:tgtEl>
                                        <p:attrNameLst>
                                          <p:attrName>ppt_x</p:attrName>
                                        </p:attrNameLst>
                                      </p:cBhvr>
                                      <p:tavLst>
                                        <p:tav tm="0">
                                          <p:val>
                                            <p:strVal val="0-#ppt_w/2"/>
                                          </p:val>
                                        </p:tav>
                                        <p:tav tm="100000">
                                          <p:val>
                                            <p:strVal val="#ppt_x"/>
                                          </p:val>
                                        </p:tav>
                                      </p:tavLst>
                                    </p:anim>
                                    <p:anim calcmode="lin" valueType="num">
                                      <p:cBhvr additive="base">
                                        <p:cTn id="26" dur="500" fill="hold"/>
                                        <p:tgtEl>
                                          <p:spTgt spid="14442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44390"/>
                                        </p:tgtEl>
                                        <p:attrNameLst>
                                          <p:attrName>style.visibility</p:attrName>
                                        </p:attrNameLst>
                                      </p:cBhvr>
                                      <p:to>
                                        <p:strVal val="visible"/>
                                      </p:to>
                                    </p:set>
                                    <p:anim calcmode="lin" valueType="num">
                                      <p:cBhvr additive="base">
                                        <p:cTn id="31" dur="500" fill="hold"/>
                                        <p:tgtEl>
                                          <p:spTgt spid="144390"/>
                                        </p:tgtEl>
                                        <p:attrNameLst>
                                          <p:attrName>ppt_x</p:attrName>
                                        </p:attrNameLst>
                                      </p:cBhvr>
                                      <p:tavLst>
                                        <p:tav tm="0">
                                          <p:val>
                                            <p:strVal val="#ppt_x"/>
                                          </p:val>
                                        </p:tav>
                                        <p:tav tm="100000">
                                          <p:val>
                                            <p:strVal val="#ppt_x"/>
                                          </p:val>
                                        </p:tav>
                                      </p:tavLst>
                                    </p:anim>
                                    <p:anim calcmode="lin" valueType="num">
                                      <p:cBhvr additive="base">
                                        <p:cTn id="32" dur="500" fill="hold"/>
                                        <p:tgtEl>
                                          <p:spTgt spid="144390"/>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44395"/>
                                        </p:tgtEl>
                                        <p:attrNameLst>
                                          <p:attrName>style.visibility</p:attrName>
                                        </p:attrNameLst>
                                      </p:cBhvr>
                                      <p:to>
                                        <p:strVal val="visible"/>
                                      </p:to>
                                    </p:set>
                                    <p:anim calcmode="lin" valueType="num">
                                      <p:cBhvr additive="base">
                                        <p:cTn id="37" dur="500" fill="hold"/>
                                        <p:tgtEl>
                                          <p:spTgt spid="144395"/>
                                        </p:tgtEl>
                                        <p:attrNameLst>
                                          <p:attrName>ppt_x</p:attrName>
                                        </p:attrNameLst>
                                      </p:cBhvr>
                                      <p:tavLst>
                                        <p:tav tm="0">
                                          <p:val>
                                            <p:strVal val="#ppt_x"/>
                                          </p:val>
                                        </p:tav>
                                        <p:tav tm="100000">
                                          <p:val>
                                            <p:strVal val="#ppt_x"/>
                                          </p:val>
                                        </p:tav>
                                      </p:tavLst>
                                    </p:anim>
                                    <p:anim calcmode="lin" valueType="num">
                                      <p:cBhvr additive="base">
                                        <p:cTn id="38" dur="500" fill="hold"/>
                                        <p:tgtEl>
                                          <p:spTgt spid="144395"/>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144400"/>
                                        </p:tgtEl>
                                        <p:attrNameLst>
                                          <p:attrName>style.visibility</p:attrName>
                                        </p:attrNameLst>
                                      </p:cBhvr>
                                      <p:to>
                                        <p:strVal val="visible"/>
                                      </p:to>
                                    </p:set>
                                    <p:anim calcmode="lin" valueType="num">
                                      <p:cBhvr additive="base">
                                        <p:cTn id="43" dur="500" fill="hold"/>
                                        <p:tgtEl>
                                          <p:spTgt spid="144400"/>
                                        </p:tgtEl>
                                        <p:attrNameLst>
                                          <p:attrName>ppt_x</p:attrName>
                                        </p:attrNameLst>
                                      </p:cBhvr>
                                      <p:tavLst>
                                        <p:tav tm="0">
                                          <p:val>
                                            <p:strVal val="#ppt_x"/>
                                          </p:val>
                                        </p:tav>
                                        <p:tav tm="100000">
                                          <p:val>
                                            <p:strVal val="#ppt_x"/>
                                          </p:val>
                                        </p:tav>
                                      </p:tavLst>
                                    </p:anim>
                                    <p:anim calcmode="lin" valueType="num">
                                      <p:cBhvr additive="base">
                                        <p:cTn id="44" dur="500" fill="hold"/>
                                        <p:tgtEl>
                                          <p:spTgt spid="144400"/>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nodeType="clickEffect">
                                  <p:stCondLst>
                                    <p:cond delay="0"/>
                                  </p:stCondLst>
                                  <p:childTnLst>
                                    <p:set>
                                      <p:cBhvr>
                                        <p:cTn id="48" dur="1" fill="hold">
                                          <p:stCondLst>
                                            <p:cond delay="0"/>
                                          </p:stCondLst>
                                        </p:cTn>
                                        <p:tgtEl>
                                          <p:spTgt spid="144403"/>
                                        </p:tgtEl>
                                        <p:attrNameLst>
                                          <p:attrName>style.visibility</p:attrName>
                                        </p:attrNameLst>
                                      </p:cBhvr>
                                      <p:to>
                                        <p:strVal val="visible"/>
                                      </p:to>
                                    </p:set>
                                    <p:anim calcmode="lin" valueType="num">
                                      <p:cBhvr additive="base">
                                        <p:cTn id="49" dur="500" fill="hold"/>
                                        <p:tgtEl>
                                          <p:spTgt spid="144403"/>
                                        </p:tgtEl>
                                        <p:attrNameLst>
                                          <p:attrName>ppt_x</p:attrName>
                                        </p:attrNameLst>
                                      </p:cBhvr>
                                      <p:tavLst>
                                        <p:tav tm="0">
                                          <p:val>
                                            <p:strVal val="#ppt_x"/>
                                          </p:val>
                                        </p:tav>
                                        <p:tav tm="100000">
                                          <p:val>
                                            <p:strVal val="#ppt_x"/>
                                          </p:val>
                                        </p:tav>
                                      </p:tavLst>
                                    </p:anim>
                                    <p:anim calcmode="lin" valueType="num">
                                      <p:cBhvr additive="base">
                                        <p:cTn id="50" dur="500" fill="hold"/>
                                        <p:tgtEl>
                                          <p:spTgt spid="144403"/>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nodeType="clickEffect">
                                  <p:stCondLst>
                                    <p:cond delay="0"/>
                                  </p:stCondLst>
                                  <p:childTnLst>
                                    <p:set>
                                      <p:cBhvr>
                                        <p:cTn id="54" dur="1" fill="hold">
                                          <p:stCondLst>
                                            <p:cond delay="0"/>
                                          </p:stCondLst>
                                        </p:cTn>
                                        <p:tgtEl>
                                          <p:spTgt spid="144406"/>
                                        </p:tgtEl>
                                        <p:attrNameLst>
                                          <p:attrName>style.visibility</p:attrName>
                                        </p:attrNameLst>
                                      </p:cBhvr>
                                      <p:to>
                                        <p:strVal val="visible"/>
                                      </p:to>
                                    </p:set>
                                    <p:anim calcmode="lin" valueType="num">
                                      <p:cBhvr additive="base">
                                        <p:cTn id="55" dur="500" fill="hold"/>
                                        <p:tgtEl>
                                          <p:spTgt spid="144406"/>
                                        </p:tgtEl>
                                        <p:attrNameLst>
                                          <p:attrName>ppt_x</p:attrName>
                                        </p:attrNameLst>
                                      </p:cBhvr>
                                      <p:tavLst>
                                        <p:tav tm="0">
                                          <p:val>
                                            <p:strVal val="#ppt_x"/>
                                          </p:val>
                                        </p:tav>
                                        <p:tav tm="100000">
                                          <p:val>
                                            <p:strVal val="#ppt_x"/>
                                          </p:val>
                                        </p:tav>
                                      </p:tavLst>
                                    </p:anim>
                                    <p:anim calcmode="lin" valueType="num">
                                      <p:cBhvr additive="base">
                                        <p:cTn id="56" dur="500" fill="hold"/>
                                        <p:tgtEl>
                                          <p:spTgt spid="144406"/>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nodeType="clickEffect">
                                  <p:stCondLst>
                                    <p:cond delay="0"/>
                                  </p:stCondLst>
                                  <p:childTnLst>
                                    <p:set>
                                      <p:cBhvr>
                                        <p:cTn id="60" dur="1" fill="hold">
                                          <p:stCondLst>
                                            <p:cond delay="0"/>
                                          </p:stCondLst>
                                        </p:cTn>
                                        <p:tgtEl>
                                          <p:spTgt spid="144409"/>
                                        </p:tgtEl>
                                        <p:attrNameLst>
                                          <p:attrName>style.visibility</p:attrName>
                                        </p:attrNameLst>
                                      </p:cBhvr>
                                      <p:to>
                                        <p:strVal val="visible"/>
                                      </p:to>
                                    </p:set>
                                    <p:anim calcmode="lin" valueType="num">
                                      <p:cBhvr additive="base">
                                        <p:cTn id="61" dur="500" fill="hold"/>
                                        <p:tgtEl>
                                          <p:spTgt spid="144409"/>
                                        </p:tgtEl>
                                        <p:attrNameLst>
                                          <p:attrName>ppt_x</p:attrName>
                                        </p:attrNameLst>
                                      </p:cBhvr>
                                      <p:tavLst>
                                        <p:tav tm="0">
                                          <p:val>
                                            <p:strVal val="#ppt_x"/>
                                          </p:val>
                                        </p:tav>
                                        <p:tav tm="100000">
                                          <p:val>
                                            <p:strVal val="#ppt_x"/>
                                          </p:val>
                                        </p:tav>
                                      </p:tavLst>
                                    </p:anim>
                                    <p:anim calcmode="lin" valueType="num">
                                      <p:cBhvr additive="base">
                                        <p:cTn id="62" dur="500" fill="hold"/>
                                        <p:tgtEl>
                                          <p:spTgt spid="144409"/>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nodeType="clickEffect">
                                  <p:stCondLst>
                                    <p:cond delay="0"/>
                                  </p:stCondLst>
                                  <p:childTnLst>
                                    <p:set>
                                      <p:cBhvr>
                                        <p:cTn id="66" dur="1" fill="hold">
                                          <p:stCondLst>
                                            <p:cond delay="0"/>
                                          </p:stCondLst>
                                        </p:cTn>
                                        <p:tgtEl>
                                          <p:spTgt spid="144412"/>
                                        </p:tgtEl>
                                        <p:attrNameLst>
                                          <p:attrName>style.visibility</p:attrName>
                                        </p:attrNameLst>
                                      </p:cBhvr>
                                      <p:to>
                                        <p:strVal val="visible"/>
                                      </p:to>
                                    </p:set>
                                    <p:anim calcmode="lin" valueType="num">
                                      <p:cBhvr additive="base">
                                        <p:cTn id="67" dur="500" fill="hold"/>
                                        <p:tgtEl>
                                          <p:spTgt spid="144412"/>
                                        </p:tgtEl>
                                        <p:attrNameLst>
                                          <p:attrName>ppt_x</p:attrName>
                                        </p:attrNameLst>
                                      </p:cBhvr>
                                      <p:tavLst>
                                        <p:tav tm="0">
                                          <p:val>
                                            <p:strVal val="#ppt_x"/>
                                          </p:val>
                                        </p:tav>
                                        <p:tav tm="100000">
                                          <p:val>
                                            <p:strVal val="#ppt_x"/>
                                          </p:val>
                                        </p:tav>
                                      </p:tavLst>
                                    </p:anim>
                                    <p:anim calcmode="lin" valueType="num">
                                      <p:cBhvr additive="base">
                                        <p:cTn id="68" dur="500" fill="hold"/>
                                        <p:tgtEl>
                                          <p:spTgt spid="144412"/>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nodeType="clickEffect">
                                  <p:stCondLst>
                                    <p:cond delay="0"/>
                                  </p:stCondLst>
                                  <p:childTnLst>
                                    <p:set>
                                      <p:cBhvr>
                                        <p:cTn id="72" dur="1" fill="hold">
                                          <p:stCondLst>
                                            <p:cond delay="0"/>
                                          </p:stCondLst>
                                        </p:cTn>
                                        <p:tgtEl>
                                          <p:spTgt spid="144417"/>
                                        </p:tgtEl>
                                        <p:attrNameLst>
                                          <p:attrName>style.visibility</p:attrName>
                                        </p:attrNameLst>
                                      </p:cBhvr>
                                      <p:to>
                                        <p:strVal val="visible"/>
                                      </p:to>
                                    </p:set>
                                    <p:anim calcmode="lin" valueType="num">
                                      <p:cBhvr additive="base">
                                        <p:cTn id="73" dur="500" fill="hold"/>
                                        <p:tgtEl>
                                          <p:spTgt spid="144417"/>
                                        </p:tgtEl>
                                        <p:attrNameLst>
                                          <p:attrName>ppt_x</p:attrName>
                                        </p:attrNameLst>
                                      </p:cBhvr>
                                      <p:tavLst>
                                        <p:tav tm="0">
                                          <p:val>
                                            <p:strVal val="#ppt_x"/>
                                          </p:val>
                                        </p:tav>
                                        <p:tav tm="100000">
                                          <p:val>
                                            <p:strVal val="#ppt_x"/>
                                          </p:val>
                                        </p:tav>
                                      </p:tavLst>
                                    </p:anim>
                                    <p:anim calcmode="lin" valueType="num">
                                      <p:cBhvr additive="base">
                                        <p:cTn id="74" dur="500" fill="hold"/>
                                        <p:tgtEl>
                                          <p:spTgt spid="144417"/>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nodeType="clickEffect">
                                  <p:stCondLst>
                                    <p:cond delay="0"/>
                                  </p:stCondLst>
                                  <p:childTnLst>
                                    <p:set>
                                      <p:cBhvr>
                                        <p:cTn id="84" dur="1" fill="hold">
                                          <p:stCondLst>
                                            <p:cond delay="0"/>
                                          </p:stCondLst>
                                        </p:cTn>
                                        <p:tgtEl>
                                          <p:spTgt spid="144438"/>
                                        </p:tgtEl>
                                        <p:attrNameLst>
                                          <p:attrName>style.visibility</p:attrName>
                                        </p:attrNameLst>
                                      </p:cBhvr>
                                      <p:to>
                                        <p:strVal val="visible"/>
                                      </p:to>
                                    </p:set>
                                    <p:anim calcmode="lin" valueType="num">
                                      <p:cBhvr additive="base">
                                        <p:cTn id="85" dur="500" fill="hold"/>
                                        <p:tgtEl>
                                          <p:spTgt spid="144438"/>
                                        </p:tgtEl>
                                        <p:attrNameLst>
                                          <p:attrName>ppt_x</p:attrName>
                                        </p:attrNameLst>
                                      </p:cBhvr>
                                      <p:tavLst>
                                        <p:tav tm="0">
                                          <p:val>
                                            <p:strVal val="#ppt_x"/>
                                          </p:val>
                                        </p:tav>
                                        <p:tav tm="100000">
                                          <p:val>
                                            <p:strVal val="#ppt_x"/>
                                          </p:val>
                                        </p:tav>
                                      </p:tavLst>
                                    </p:anim>
                                    <p:anim calcmode="lin" valueType="num">
                                      <p:cBhvr additive="base">
                                        <p:cTn id="86" dur="500" fill="hold"/>
                                        <p:tgtEl>
                                          <p:spTgt spid="14443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nodeType="clickEffect">
                                  <p:stCondLst>
                                    <p:cond delay="0"/>
                                  </p:stCondLst>
                                  <p:childTnLst>
                                    <p:set>
                                      <p:cBhvr>
                                        <p:cTn id="90" dur="1" fill="hold">
                                          <p:stCondLst>
                                            <p:cond delay="0"/>
                                          </p:stCondLst>
                                        </p:cTn>
                                        <p:tgtEl>
                                          <p:spTgt spid="144445"/>
                                        </p:tgtEl>
                                        <p:attrNameLst>
                                          <p:attrName>style.visibility</p:attrName>
                                        </p:attrNameLst>
                                      </p:cBhvr>
                                      <p:to>
                                        <p:strVal val="visible"/>
                                      </p:to>
                                    </p:set>
                                    <p:anim calcmode="lin" valueType="num">
                                      <p:cBhvr additive="base">
                                        <p:cTn id="91" dur="500" fill="hold"/>
                                        <p:tgtEl>
                                          <p:spTgt spid="144445"/>
                                        </p:tgtEl>
                                        <p:attrNameLst>
                                          <p:attrName>ppt_x</p:attrName>
                                        </p:attrNameLst>
                                      </p:cBhvr>
                                      <p:tavLst>
                                        <p:tav tm="0">
                                          <p:val>
                                            <p:strVal val="#ppt_x"/>
                                          </p:val>
                                        </p:tav>
                                        <p:tav tm="100000">
                                          <p:val>
                                            <p:strVal val="#ppt_x"/>
                                          </p:val>
                                        </p:tav>
                                      </p:tavLst>
                                    </p:anim>
                                    <p:anim calcmode="lin" valueType="num">
                                      <p:cBhvr additive="base">
                                        <p:cTn id="92" dur="500" fill="hold"/>
                                        <p:tgtEl>
                                          <p:spTgt spid="144445"/>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500" fill="hold"/>
                                        <p:tgtEl>
                                          <p:spTgt spid="3"/>
                                        </p:tgtEl>
                                        <p:attrNameLst>
                                          <p:attrName>ppt_x</p:attrName>
                                        </p:attrNameLst>
                                      </p:cBhvr>
                                      <p:tavLst>
                                        <p:tav tm="0">
                                          <p:val>
                                            <p:strVal val="#ppt_x"/>
                                          </p:val>
                                        </p:tav>
                                        <p:tav tm="100000">
                                          <p:val>
                                            <p:strVal val="#ppt_x"/>
                                          </p:val>
                                        </p:tav>
                                      </p:tavLst>
                                    </p:anim>
                                    <p:anim calcmode="lin" valueType="num">
                                      <p:cBhvr additive="base">
                                        <p:cTn id="9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autoUpdateAnimBg="0"/>
      <p:bldP spid="144388" grpId="0" animBg="1" autoUpdateAnimBg="0"/>
      <p:bldP spid="14438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Datumsplatzhalter 1"/>
          <p:cNvSpPr>
            <a:spLocks noGrp="1"/>
          </p:cNvSpPr>
          <p:nvPr>
            <p:ph type="dt" sz="half" idx="10"/>
          </p:nvPr>
        </p:nvSpPr>
        <p:spPr>
          <a:xfrm>
            <a:off x="1693130" y="5864732"/>
            <a:ext cx="1905000" cy="457200"/>
          </a:xfrm>
        </p:spPr>
        <p:txBody>
          <a:bodyPr/>
          <a:lstStyle/>
          <a:p>
            <a:fld id="{63004078-4E41-48CC-B1B7-BD037496C6DE}" type="datetime1">
              <a:rPr lang="de-DE" altLang="de-DE"/>
              <a:pPr/>
              <a:t>24.01.2020</a:t>
            </a:fld>
            <a:endParaRPr lang="de-DE" altLang="de-DE"/>
          </a:p>
        </p:txBody>
      </p:sp>
      <p:sp>
        <p:nvSpPr>
          <p:cNvPr id="95" name="Fußzeilenplatzhalter 2"/>
          <p:cNvSpPr>
            <a:spLocks noGrp="1"/>
          </p:cNvSpPr>
          <p:nvPr>
            <p:ph type="ftr" sz="quarter" idx="11"/>
          </p:nvPr>
        </p:nvSpPr>
        <p:spPr>
          <a:xfrm>
            <a:off x="3817205" y="5864732"/>
            <a:ext cx="3581400" cy="457200"/>
          </a:xfrm>
        </p:spPr>
        <p:txBody>
          <a:bodyPr/>
          <a:lstStyle/>
          <a:p>
            <a:r>
              <a:rPr lang="de-DE" altLang="de-DE"/>
              <a:t>Information Q-Phase, Sz</a:t>
            </a:r>
          </a:p>
        </p:txBody>
      </p:sp>
      <p:sp>
        <p:nvSpPr>
          <p:cNvPr id="96" name="Foliennummernplatzhalter 3"/>
          <p:cNvSpPr>
            <a:spLocks noGrp="1"/>
          </p:cNvSpPr>
          <p:nvPr>
            <p:ph type="sldNum" sz="quarter" idx="12"/>
          </p:nvPr>
        </p:nvSpPr>
        <p:spPr>
          <a:xfrm>
            <a:off x="7029450" y="5788532"/>
            <a:ext cx="1905000" cy="457200"/>
          </a:xfrm>
        </p:spPr>
        <p:txBody>
          <a:bodyPr/>
          <a:lstStyle/>
          <a:p>
            <a:r>
              <a:rPr lang="de-DE" altLang="de-DE"/>
              <a:t>Folie </a:t>
            </a:r>
            <a:fld id="{5C182296-6C14-45F7-A0C4-F96AF1F5832D}" type="slidenum">
              <a:rPr lang="de-DE" altLang="de-DE"/>
              <a:pPr/>
              <a:t>15</a:t>
            </a:fld>
            <a:endParaRPr lang="de-DE" altLang="de-DE"/>
          </a:p>
        </p:txBody>
      </p:sp>
      <p:sp>
        <p:nvSpPr>
          <p:cNvPr id="132098" name="Rectangle 2"/>
          <p:cNvSpPr>
            <a:spLocks noChangeArrowheads="1"/>
          </p:cNvSpPr>
          <p:nvPr/>
        </p:nvSpPr>
        <p:spPr bwMode="auto">
          <a:xfrm>
            <a:off x="609600" y="838200"/>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endParaRPr lang="de-DE" altLang="de-DE" sz="2000">
              <a:solidFill>
                <a:schemeClr val="tx2"/>
              </a:solidFill>
              <a:latin typeface="Verdana" pitchFamily="34" charset="0"/>
            </a:endParaRPr>
          </a:p>
        </p:txBody>
      </p:sp>
      <p:grpSp>
        <p:nvGrpSpPr>
          <p:cNvPr id="132204" name="Group 108"/>
          <p:cNvGrpSpPr>
            <a:grpSpLocks/>
          </p:cNvGrpSpPr>
          <p:nvPr/>
        </p:nvGrpSpPr>
        <p:grpSpPr bwMode="auto">
          <a:xfrm>
            <a:off x="68898" y="5063781"/>
            <a:ext cx="8001000" cy="592138"/>
            <a:chOff x="480" y="3072"/>
            <a:chExt cx="5040" cy="373"/>
          </a:xfrm>
        </p:grpSpPr>
        <p:sp>
          <p:nvSpPr>
            <p:cNvPr id="132128" name="Rectangle 32"/>
            <p:cNvSpPr>
              <a:spLocks noChangeArrowheads="1"/>
            </p:cNvSpPr>
            <p:nvPr/>
          </p:nvSpPr>
          <p:spPr bwMode="auto">
            <a:xfrm>
              <a:off x="480" y="3072"/>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200">
                  <a:latin typeface="Verdana" pitchFamily="34" charset="0"/>
                </a:rPr>
                <a:t>EF</a:t>
              </a:r>
            </a:p>
          </p:txBody>
        </p:sp>
        <p:sp>
          <p:nvSpPr>
            <p:cNvPr id="132129" name="Rectangle 33"/>
            <p:cNvSpPr>
              <a:spLocks noChangeArrowheads="1"/>
            </p:cNvSpPr>
            <p:nvPr/>
          </p:nvSpPr>
          <p:spPr bwMode="auto">
            <a:xfrm>
              <a:off x="2352" y="3072"/>
              <a:ext cx="3168" cy="181"/>
            </a:xfrm>
            <a:prstGeom prst="rect">
              <a:avLst/>
            </a:prstGeom>
            <a:solidFill>
              <a:schemeClr val="tx2">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Verdana" pitchFamily="34" charset="0"/>
                </a:rPr>
                <a:t>Sport (4 Hj)</a:t>
              </a:r>
            </a:p>
          </p:txBody>
        </p:sp>
        <p:sp>
          <p:nvSpPr>
            <p:cNvPr id="132130" name="Rectangle 34"/>
            <p:cNvSpPr>
              <a:spLocks noChangeArrowheads="1"/>
            </p:cNvSpPr>
            <p:nvPr/>
          </p:nvSpPr>
          <p:spPr bwMode="auto">
            <a:xfrm>
              <a:off x="1872" y="3072"/>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a:latin typeface="Verdana" pitchFamily="34" charset="0"/>
                </a:rPr>
                <a:t>2</a:t>
              </a:r>
            </a:p>
          </p:txBody>
        </p:sp>
        <p:sp>
          <p:nvSpPr>
            <p:cNvPr id="132138" name="Rectangle 42"/>
            <p:cNvSpPr>
              <a:spLocks noChangeArrowheads="1"/>
            </p:cNvSpPr>
            <p:nvPr/>
          </p:nvSpPr>
          <p:spPr bwMode="auto">
            <a:xfrm>
              <a:off x="480" y="3264"/>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200">
                  <a:latin typeface="Verdana" pitchFamily="34" charset="0"/>
                </a:rPr>
                <a:t>EF</a:t>
              </a:r>
            </a:p>
          </p:txBody>
        </p:sp>
        <p:sp>
          <p:nvSpPr>
            <p:cNvPr id="132139" name="Rectangle 43"/>
            <p:cNvSpPr>
              <a:spLocks noChangeArrowheads="1"/>
            </p:cNvSpPr>
            <p:nvPr/>
          </p:nvSpPr>
          <p:spPr bwMode="auto">
            <a:xfrm>
              <a:off x="2352" y="3264"/>
              <a:ext cx="3168" cy="181"/>
            </a:xfrm>
            <a:prstGeom prst="rect">
              <a:avLst/>
            </a:prstGeom>
            <a:solidFill>
              <a:schemeClr val="tx2">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Sem (3 </a:t>
              </a:r>
              <a:r>
                <a:rPr lang="de-DE" altLang="de-DE" sz="1800" dirty="0" err="1">
                  <a:latin typeface="Verdana" pitchFamily="34" charset="0"/>
                </a:rPr>
                <a:t>Hj</a:t>
              </a:r>
              <a:r>
                <a:rPr lang="de-DE" altLang="de-DE" sz="1800" dirty="0">
                  <a:latin typeface="Verdana" pitchFamily="34" charset="0"/>
                </a:rPr>
                <a:t>)</a:t>
              </a:r>
            </a:p>
          </p:txBody>
        </p:sp>
        <p:sp>
          <p:nvSpPr>
            <p:cNvPr id="132140" name="Rectangle 44"/>
            <p:cNvSpPr>
              <a:spLocks noChangeArrowheads="1"/>
            </p:cNvSpPr>
            <p:nvPr/>
          </p:nvSpPr>
          <p:spPr bwMode="auto">
            <a:xfrm>
              <a:off x="1872" y="3264"/>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a:latin typeface="Verdana" pitchFamily="34" charset="0"/>
                </a:rPr>
                <a:t>2</a:t>
              </a:r>
            </a:p>
          </p:txBody>
        </p:sp>
      </p:grpSp>
      <p:sp>
        <p:nvSpPr>
          <p:cNvPr id="132142" name="Rectangle 46"/>
          <p:cNvSpPr>
            <a:spLocks noChangeArrowheads="1"/>
          </p:cNvSpPr>
          <p:nvPr/>
        </p:nvSpPr>
        <p:spPr bwMode="auto">
          <a:xfrm>
            <a:off x="68898" y="5673381"/>
            <a:ext cx="2209800"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600">
                <a:latin typeface="Verdana" pitchFamily="34" charset="0"/>
              </a:rPr>
              <a:t>WoStd- Summe</a:t>
            </a:r>
          </a:p>
        </p:txBody>
      </p:sp>
      <p:sp>
        <p:nvSpPr>
          <p:cNvPr id="132143" name="Rectangle 47"/>
          <p:cNvSpPr>
            <a:spLocks noChangeArrowheads="1"/>
          </p:cNvSpPr>
          <p:nvPr/>
        </p:nvSpPr>
        <p:spPr bwMode="auto">
          <a:xfrm>
            <a:off x="3040698" y="5673381"/>
            <a:ext cx="5029200"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32</a:t>
            </a:r>
          </a:p>
        </p:txBody>
      </p:sp>
      <p:sp>
        <p:nvSpPr>
          <p:cNvPr id="132146" name="Rectangle 50"/>
          <p:cNvSpPr>
            <a:spLocks noChangeArrowheads="1"/>
          </p:cNvSpPr>
          <p:nvPr/>
        </p:nvSpPr>
        <p:spPr bwMode="auto">
          <a:xfrm>
            <a:off x="2278698" y="5673381"/>
            <a:ext cx="762000"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40 </a:t>
            </a:r>
            <a:r>
              <a:rPr lang="de-DE" altLang="de-DE" sz="1400" dirty="0">
                <a:latin typeface="Verdana" pitchFamily="34" charset="0"/>
              </a:rPr>
              <a:t>(41)</a:t>
            </a:r>
          </a:p>
        </p:txBody>
      </p:sp>
      <p:sp>
        <p:nvSpPr>
          <p:cNvPr id="132186" name="Rectangle 90"/>
          <p:cNvSpPr>
            <a:spLocks noGrp="1" noChangeArrowheads="1"/>
          </p:cNvSpPr>
          <p:nvPr>
            <p:ph type="title" idx="4294967295"/>
          </p:nvPr>
        </p:nvSpPr>
        <p:spPr>
          <a:xfrm>
            <a:off x="723900" y="428625"/>
            <a:ext cx="8162925" cy="701675"/>
          </a:xfrm>
        </p:spPr>
        <p:txBody>
          <a:bodyPr/>
          <a:lstStyle/>
          <a:p>
            <a:r>
              <a:rPr lang="de-DE" altLang="de-DE" sz="2000" dirty="0"/>
              <a:t>Leistenmodell </a:t>
            </a:r>
            <a:br>
              <a:rPr lang="de-DE" altLang="de-DE" sz="2000" dirty="0"/>
            </a:br>
            <a:r>
              <a:rPr lang="de-DE" altLang="de-DE" sz="2000" dirty="0"/>
              <a:t>am Gymnasium </a:t>
            </a:r>
            <a:r>
              <a:rPr lang="de-DE" altLang="de-DE" sz="2000" dirty="0" err="1"/>
              <a:t>Tostedt</a:t>
            </a:r>
            <a:endParaRPr lang="de-DE" altLang="de-DE" dirty="0"/>
          </a:p>
        </p:txBody>
      </p:sp>
      <p:sp>
        <p:nvSpPr>
          <p:cNvPr id="132106" name="Rectangle 10"/>
          <p:cNvSpPr>
            <a:spLocks noChangeArrowheads="1"/>
          </p:cNvSpPr>
          <p:nvPr/>
        </p:nvSpPr>
        <p:spPr bwMode="auto">
          <a:xfrm>
            <a:off x="83185" y="2074740"/>
            <a:ext cx="2209800"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800" dirty="0" err="1">
                <a:latin typeface="Verdana" pitchFamily="34" charset="0"/>
              </a:rPr>
              <a:t>eA</a:t>
            </a:r>
            <a:r>
              <a:rPr lang="de-DE" altLang="de-DE" sz="1800" dirty="0">
                <a:latin typeface="Verdana" pitchFamily="34" charset="0"/>
              </a:rPr>
              <a:t>-Leiste 1</a:t>
            </a:r>
          </a:p>
        </p:txBody>
      </p:sp>
      <p:sp>
        <p:nvSpPr>
          <p:cNvPr id="132107" name="Rectangle 11"/>
          <p:cNvSpPr>
            <a:spLocks noChangeArrowheads="1"/>
          </p:cNvSpPr>
          <p:nvPr/>
        </p:nvSpPr>
        <p:spPr bwMode="auto">
          <a:xfrm>
            <a:off x="3045460" y="2062040"/>
            <a:ext cx="1295400" cy="287338"/>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DE</a:t>
            </a:r>
          </a:p>
        </p:txBody>
      </p:sp>
      <p:sp>
        <p:nvSpPr>
          <p:cNvPr id="132108" name="Rectangle 12"/>
          <p:cNvSpPr>
            <a:spLocks noChangeArrowheads="1"/>
          </p:cNvSpPr>
          <p:nvPr/>
        </p:nvSpPr>
        <p:spPr bwMode="auto">
          <a:xfrm>
            <a:off x="6864985" y="2074740"/>
            <a:ext cx="1209675" cy="287338"/>
          </a:xfrm>
          <a:prstGeom prst="rect">
            <a:avLst/>
          </a:prstGeom>
          <a:solidFill>
            <a:srgbClr val="FFBFDF"/>
          </a:solidFill>
          <a:ln w="9525">
            <a:solidFill>
              <a:schemeClr val="tx1"/>
            </a:solidFill>
            <a:miter lim="800000"/>
            <a:headEnd/>
            <a:tailEnd/>
          </a:ln>
          <a:effectLst/>
          <a:extLst/>
        </p:spPr>
        <p:txBody>
          <a:bodyPr wrap="none" anchor="ctr"/>
          <a:lstStyle/>
          <a:p>
            <a:pPr algn="ctr"/>
            <a:r>
              <a:rPr lang="de-DE" altLang="de-DE" sz="1800" dirty="0">
                <a:latin typeface="Verdana" pitchFamily="34" charset="0"/>
              </a:rPr>
              <a:t>GE</a:t>
            </a:r>
          </a:p>
        </p:txBody>
      </p:sp>
      <p:sp>
        <p:nvSpPr>
          <p:cNvPr id="132109" name="Rectangle 13"/>
          <p:cNvSpPr>
            <a:spLocks noChangeArrowheads="1"/>
          </p:cNvSpPr>
          <p:nvPr/>
        </p:nvSpPr>
        <p:spPr bwMode="auto">
          <a:xfrm>
            <a:off x="4350385" y="2071565"/>
            <a:ext cx="1295400" cy="287338"/>
          </a:xfrm>
          <a:prstGeom prst="rect">
            <a:avLst/>
          </a:prstGeom>
          <a:solidFill>
            <a:srgbClr val="FFBFDF"/>
          </a:solidFill>
          <a:ln w="9525">
            <a:solidFill>
              <a:schemeClr val="tx1"/>
            </a:solidFill>
            <a:miter lim="800000"/>
            <a:headEnd/>
            <a:tailEnd/>
          </a:ln>
          <a:effectLst/>
          <a:extLst/>
        </p:spPr>
        <p:txBody>
          <a:bodyPr wrap="none" anchor="ctr"/>
          <a:lstStyle/>
          <a:p>
            <a:pPr algn="ctr"/>
            <a:r>
              <a:rPr lang="de-DE" altLang="de-DE" sz="1800" dirty="0">
                <a:latin typeface="Verdana" pitchFamily="34" charset="0"/>
              </a:rPr>
              <a:t>EN</a:t>
            </a:r>
          </a:p>
        </p:txBody>
      </p:sp>
      <p:sp>
        <p:nvSpPr>
          <p:cNvPr id="132110" name="Rectangle 14"/>
          <p:cNvSpPr>
            <a:spLocks noChangeArrowheads="1"/>
          </p:cNvSpPr>
          <p:nvPr/>
        </p:nvSpPr>
        <p:spPr bwMode="auto">
          <a:xfrm>
            <a:off x="2283460" y="2074740"/>
            <a:ext cx="762000"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5</a:t>
            </a:r>
          </a:p>
        </p:txBody>
      </p:sp>
      <p:sp>
        <p:nvSpPr>
          <p:cNvPr id="132187" name="Rectangle 91"/>
          <p:cNvSpPr>
            <a:spLocks noChangeArrowheads="1"/>
          </p:cNvSpPr>
          <p:nvPr/>
        </p:nvSpPr>
        <p:spPr bwMode="auto">
          <a:xfrm>
            <a:off x="5645785" y="2071565"/>
            <a:ext cx="1219200" cy="287338"/>
          </a:xfrm>
          <a:prstGeom prst="rect">
            <a:avLst/>
          </a:prstGeom>
          <a:solidFill>
            <a:srgbClr val="FFBFDF"/>
          </a:solidFill>
          <a:ln w="9525">
            <a:solidFill>
              <a:schemeClr val="tx1"/>
            </a:solidFill>
            <a:miter lim="800000"/>
            <a:headEnd/>
            <a:tailEnd/>
          </a:ln>
          <a:effectLst/>
          <a:extLst/>
        </p:spPr>
        <p:txBody>
          <a:bodyPr wrap="none" anchor="ctr"/>
          <a:lstStyle/>
          <a:p>
            <a:pPr algn="ctr"/>
            <a:r>
              <a:rPr lang="de-DE" altLang="de-DE" sz="1800" dirty="0">
                <a:latin typeface="Verdana" pitchFamily="34" charset="0"/>
              </a:rPr>
              <a:t>CH</a:t>
            </a:r>
          </a:p>
        </p:txBody>
      </p:sp>
      <p:grpSp>
        <p:nvGrpSpPr>
          <p:cNvPr id="132217" name="Group 121"/>
          <p:cNvGrpSpPr>
            <a:grpSpLocks/>
          </p:cNvGrpSpPr>
          <p:nvPr/>
        </p:nvGrpSpPr>
        <p:grpSpPr bwMode="auto">
          <a:xfrm>
            <a:off x="73660" y="2671640"/>
            <a:ext cx="8001000" cy="300038"/>
            <a:chOff x="480" y="1528"/>
            <a:chExt cx="5040" cy="189"/>
          </a:xfrm>
        </p:grpSpPr>
        <p:sp>
          <p:nvSpPr>
            <p:cNvPr id="132116" name="Rectangle 20"/>
            <p:cNvSpPr>
              <a:spLocks noChangeArrowheads="1"/>
            </p:cNvSpPr>
            <p:nvPr/>
          </p:nvSpPr>
          <p:spPr bwMode="auto">
            <a:xfrm>
              <a:off x="4758" y="1536"/>
              <a:ext cx="762" cy="181"/>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PH</a:t>
              </a:r>
            </a:p>
          </p:txBody>
        </p:sp>
        <p:sp>
          <p:nvSpPr>
            <p:cNvPr id="132160" name="Rectangle 64"/>
            <p:cNvSpPr>
              <a:spLocks noChangeArrowheads="1"/>
            </p:cNvSpPr>
            <p:nvPr/>
          </p:nvSpPr>
          <p:spPr bwMode="auto">
            <a:xfrm>
              <a:off x="480" y="1536"/>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800" dirty="0" err="1">
                  <a:latin typeface="Verdana" pitchFamily="34" charset="0"/>
                </a:rPr>
                <a:t>eA</a:t>
              </a:r>
              <a:r>
                <a:rPr lang="de-DE" altLang="de-DE" sz="1800" dirty="0">
                  <a:latin typeface="Verdana" pitchFamily="34" charset="0"/>
                </a:rPr>
                <a:t>-Leiste 3</a:t>
              </a:r>
            </a:p>
          </p:txBody>
        </p:sp>
        <p:sp>
          <p:nvSpPr>
            <p:cNvPr id="132161" name="Rectangle 65"/>
            <p:cNvSpPr>
              <a:spLocks noChangeArrowheads="1"/>
            </p:cNvSpPr>
            <p:nvPr/>
          </p:nvSpPr>
          <p:spPr bwMode="auto">
            <a:xfrm>
              <a:off x="2352" y="1528"/>
              <a:ext cx="816" cy="181"/>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EN</a:t>
              </a:r>
            </a:p>
          </p:txBody>
        </p:sp>
        <p:sp>
          <p:nvSpPr>
            <p:cNvPr id="132162" name="Rectangle 66"/>
            <p:cNvSpPr>
              <a:spLocks noChangeArrowheads="1"/>
            </p:cNvSpPr>
            <p:nvPr/>
          </p:nvSpPr>
          <p:spPr bwMode="auto">
            <a:xfrm>
              <a:off x="1872" y="1536"/>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5</a:t>
              </a:r>
            </a:p>
          </p:txBody>
        </p:sp>
        <p:sp>
          <p:nvSpPr>
            <p:cNvPr id="132163" name="Rectangle 67"/>
            <p:cNvSpPr>
              <a:spLocks noChangeArrowheads="1"/>
            </p:cNvSpPr>
            <p:nvPr/>
          </p:nvSpPr>
          <p:spPr bwMode="auto">
            <a:xfrm>
              <a:off x="3174" y="1534"/>
              <a:ext cx="816" cy="181"/>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PW</a:t>
              </a:r>
            </a:p>
          </p:txBody>
        </p:sp>
        <p:sp>
          <p:nvSpPr>
            <p:cNvPr id="132188" name="Rectangle 92"/>
            <p:cNvSpPr>
              <a:spLocks noChangeArrowheads="1"/>
            </p:cNvSpPr>
            <p:nvPr/>
          </p:nvSpPr>
          <p:spPr bwMode="auto">
            <a:xfrm>
              <a:off x="3990" y="1534"/>
              <a:ext cx="768" cy="181"/>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BI</a:t>
              </a:r>
            </a:p>
          </p:txBody>
        </p:sp>
      </p:grpSp>
      <p:sp>
        <p:nvSpPr>
          <p:cNvPr id="132132" name="Rectangle 36"/>
          <p:cNvSpPr>
            <a:spLocks noChangeArrowheads="1"/>
          </p:cNvSpPr>
          <p:nvPr/>
        </p:nvSpPr>
        <p:spPr bwMode="auto">
          <a:xfrm>
            <a:off x="57515" y="1552453"/>
            <a:ext cx="2209800"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dirty="0">
                <a:latin typeface="Verdana" pitchFamily="34" charset="0"/>
              </a:rPr>
              <a:t>Leiste</a:t>
            </a:r>
          </a:p>
        </p:txBody>
      </p:sp>
      <p:sp>
        <p:nvSpPr>
          <p:cNvPr id="132133" name="Rectangle 37"/>
          <p:cNvSpPr>
            <a:spLocks noChangeArrowheads="1"/>
          </p:cNvSpPr>
          <p:nvPr/>
        </p:nvSpPr>
        <p:spPr bwMode="auto">
          <a:xfrm>
            <a:off x="3045460" y="1538165"/>
            <a:ext cx="1295400"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dirty="0">
                <a:latin typeface="Verdana" pitchFamily="34" charset="0"/>
              </a:rPr>
              <a:t>Fach</a:t>
            </a:r>
          </a:p>
        </p:txBody>
      </p:sp>
      <p:sp>
        <p:nvSpPr>
          <p:cNvPr id="132134" name="Rectangle 38"/>
          <p:cNvSpPr>
            <a:spLocks noChangeArrowheads="1"/>
          </p:cNvSpPr>
          <p:nvPr/>
        </p:nvSpPr>
        <p:spPr bwMode="auto">
          <a:xfrm>
            <a:off x="6864985" y="1541340"/>
            <a:ext cx="1209675"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dirty="0">
                <a:latin typeface="Verdana" pitchFamily="34" charset="0"/>
              </a:rPr>
              <a:t>Fach</a:t>
            </a:r>
          </a:p>
        </p:txBody>
      </p:sp>
      <p:sp>
        <p:nvSpPr>
          <p:cNvPr id="132135" name="Rectangle 39"/>
          <p:cNvSpPr>
            <a:spLocks noChangeArrowheads="1"/>
          </p:cNvSpPr>
          <p:nvPr/>
        </p:nvSpPr>
        <p:spPr bwMode="auto">
          <a:xfrm>
            <a:off x="4350385" y="1538165"/>
            <a:ext cx="1295400"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dirty="0">
                <a:latin typeface="Verdana" pitchFamily="34" charset="0"/>
              </a:rPr>
              <a:t>Fach</a:t>
            </a:r>
          </a:p>
        </p:txBody>
      </p:sp>
      <p:sp>
        <p:nvSpPr>
          <p:cNvPr id="132136" name="Rectangle 40"/>
          <p:cNvSpPr>
            <a:spLocks noChangeArrowheads="1"/>
          </p:cNvSpPr>
          <p:nvPr/>
        </p:nvSpPr>
        <p:spPr bwMode="auto">
          <a:xfrm>
            <a:off x="2283460" y="1541340"/>
            <a:ext cx="762000"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dirty="0" err="1">
                <a:latin typeface="Verdana" pitchFamily="34" charset="0"/>
              </a:rPr>
              <a:t>WoStd</a:t>
            </a:r>
            <a:endParaRPr lang="de-DE" altLang="de-DE" sz="1400" dirty="0">
              <a:latin typeface="Verdana" pitchFamily="34" charset="0"/>
            </a:endParaRPr>
          </a:p>
        </p:txBody>
      </p:sp>
      <p:sp>
        <p:nvSpPr>
          <p:cNvPr id="132190" name="Rectangle 94"/>
          <p:cNvSpPr>
            <a:spLocks noChangeArrowheads="1"/>
          </p:cNvSpPr>
          <p:nvPr/>
        </p:nvSpPr>
        <p:spPr bwMode="auto">
          <a:xfrm>
            <a:off x="5645785" y="1538165"/>
            <a:ext cx="1219200"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dirty="0">
                <a:latin typeface="Verdana" pitchFamily="34" charset="0"/>
              </a:rPr>
              <a:t>Fach</a:t>
            </a:r>
          </a:p>
        </p:txBody>
      </p:sp>
      <p:grpSp>
        <p:nvGrpSpPr>
          <p:cNvPr id="132216" name="Group 120"/>
          <p:cNvGrpSpPr>
            <a:grpSpLocks/>
          </p:cNvGrpSpPr>
          <p:nvPr/>
        </p:nvGrpSpPr>
        <p:grpSpPr bwMode="auto">
          <a:xfrm>
            <a:off x="73660" y="2366840"/>
            <a:ext cx="8001000" cy="300038"/>
            <a:chOff x="480" y="1336"/>
            <a:chExt cx="5040" cy="189"/>
          </a:xfrm>
        </p:grpSpPr>
        <p:sp>
          <p:nvSpPr>
            <p:cNvPr id="132112" name="Rectangle 16"/>
            <p:cNvSpPr>
              <a:spLocks noChangeArrowheads="1"/>
            </p:cNvSpPr>
            <p:nvPr/>
          </p:nvSpPr>
          <p:spPr bwMode="auto">
            <a:xfrm>
              <a:off x="480" y="1344"/>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800" dirty="0" err="1">
                  <a:latin typeface="Verdana" pitchFamily="34" charset="0"/>
                </a:rPr>
                <a:t>eA</a:t>
              </a:r>
              <a:r>
                <a:rPr lang="de-DE" altLang="de-DE" sz="1800" dirty="0">
                  <a:latin typeface="Verdana" pitchFamily="34" charset="0"/>
                </a:rPr>
                <a:t>-Leiste 2</a:t>
              </a:r>
            </a:p>
          </p:txBody>
        </p:sp>
        <p:sp>
          <p:nvSpPr>
            <p:cNvPr id="132113" name="Rectangle 17"/>
            <p:cNvSpPr>
              <a:spLocks noChangeArrowheads="1"/>
            </p:cNvSpPr>
            <p:nvPr/>
          </p:nvSpPr>
          <p:spPr bwMode="auto">
            <a:xfrm>
              <a:off x="2352" y="1336"/>
              <a:ext cx="816" cy="181"/>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DE</a:t>
              </a:r>
            </a:p>
          </p:txBody>
        </p:sp>
        <p:sp>
          <p:nvSpPr>
            <p:cNvPr id="132114" name="Rectangle 18"/>
            <p:cNvSpPr>
              <a:spLocks noChangeArrowheads="1"/>
            </p:cNvSpPr>
            <p:nvPr/>
          </p:nvSpPr>
          <p:spPr bwMode="auto">
            <a:xfrm>
              <a:off x="3174" y="1342"/>
              <a:ext cx="816" cy="181"/>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MA</a:t>
              </a:r>
            </a:p>
          </p:txBody>
        </p:sp>
        <p:sp>
          <p:nvSpPr>
            <p:cNvPr id="132115" name="Rectangle 19"/>
            <p:cNvSpPr>
              <a:spLocks noChangeArrowheads="1"/>
            </p:cNvSpPr>
            <p:nvPr/>
          </p:nvSpPr>
          <p:spPr bwMode="auto">
            <a:xfrm>
              <a:off x="1872" y="1344"/>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5</a:t>
              </a:r>
            </a:p>
          </p:txBody>
        </p:sp>
        <p:sp>
          <p:nvSpPr>
            <p:cNvPr id="132159" name="Rectangle 63"/>
            <p:cNvSpPr>
              <a:spLocks noChangeArrowheads="1"/>
            </p:cNvSpPr>
            <p:nvPr/>
          </p:nvSpPr>
          <p:spPr bwMode="auto">
            <a:xfrm>
              <a:off x="4758" y="1344"/>
              <a:ext cx="762" cy="181"/>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GE</a:t>
              </a:r>
            </a:p>
          </p:txBody>
        </p:sp>
        <p:sp>
          <p:nvSpPr>
            <p:cNvPr id="132191" name="Rectangle 95"/>
            <p:cNvSpPr>
              <a:spLocks noChangeArrowheads="1"/>
            </p:cNvSpPr>
            <p:nvPr/>
          </p:nvSpPr>
          <p:spPr bwMode="auto">
            <a:xfrm>
              <a:off x="3990" y="1342"/>
              <a:ext cx="768" cy="181"/>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PW</a:t>
              </a:r>
            </a:p>
          </p:txBody>
        </p:sp>
      </p:grpSp>
      <p:grpSp>
        <p:nvGrpSpPr>
          <p:cNvPr id="132218" name="Group 122"/>
          <p:cNvGrpSpPr>
            <a:grpSpLocks/>
          </p:cNvGrpSpPr>
          <p:nvPr/>
        </p:nvGrpSpPr>
        <p:grpSpPr bwMode="auto">
          <a:xfrm>
            <a:off x="59373" y="2976440"/>
            <a:ext cx="8001000" cy="1214438"/>
            <a:chOff x="480" y="1720"/>
            <a:chExt cx="5040" cy="765"/>
          </a:xfrm>
        </p:grpSpPr>
        <p:sp>
          <p:nvSpPr>
            <p:cNvPr id="132118" name="Rectangle 22"/>
            <p:cNvSpPr>
              <a:spLocks noChangeArrowheads="1"/>
            </p:cNvSpPr>
            <p:nvPr/>
          </p:nvSpPr>
          <p:spPr bwMode="auto">
            <a:xfrm>
              <a:off x="480" y="1728"/>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200" dirty="0" err="1">
                  <a:latin typeface="Verdana" pitchFamily="34" charset="0"/>
                </a:rPr>
                <a:t>gA</a:t>
              </a:r>
              <a:r>
                <a:rPr lang="de-DE" altLang="de-DE" sz="1200" dirty="0">
                  <a:latin typeface="Verdana" pitchFamily="34" charset="0"/>
                </a:rPr>
                <a:t>-Leiste 4</a:t>
              </a:r>
            </a:p>
          </p:txBody>
        </p:sp>
        <p:sp>
          <p:nvSpPr>
            <p:cNvPr id="132119" name="Rectangle 23"/>
            <p:cNvSpPr>
              <a:spLocks noChangeArrowheads="1"/>
            </p:cNvSpPr>
            <p:nvPr/>
          </p:nvSpPr>
          <p:spPr bwMode="auto">
            <a:xfrm>
              <a:off x="2352" y="1720"/>
              <a:ext cx="816"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de</a:t>
              </a:r>
            </a:p>
          </p:txBody>
        </p:sp>
        <p:sp>
          <p:nvSpPr>
            <p:cNvPr id="132120" name="Rectangle 24"/>
            <p:cNvSpPr>
              <a:spLocks noChangeArrowheads="1"/>
            </p:cNvSpPr>
            <p:nvPr/>
          </p:nvSpPr>
          <p:spPr bwMode="auto">
            <a:xfrm>
              <a:off x="4758" y="1728"/>
              <a:ext cx="76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dirty="0">
                <a:latin typeface="Verdana" pitchFamily="34" charset="0"/>
              </a:endParaRPr>
            </a:p>
          </p:txBody>
        </p:sp>
        <p:sp>
          <p:nvSpPr>
            <p:cNvPr id="132121" name="Rectangle 25"/>
            <p:cNvSpPr>
              <a:spLocks noChangeArrowheads="1"/>
            </p:cNvSpPr>
            <p:nvPr/>
          </p:nvSpPr>
          <p:spPr bwMode="auto">
            <a:xfrm>
              <a:off x="3174" y="1726"/>
              <a:ext cx="816"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en</a:t>
              </a:r>
            </a:p>
          </p:txBody>
        </p:sp>
        <p:sp>
          <p:nvSpPr>
            <p:cNvPr id="132122" name="Rectangle 26"/>
            <p:cNvSpPr>
              <a:spLocks noChangeArrowheads="1"/>
            </p:cNvSpPr>
            <p:nvPr/>
          </p:nvSpPr>
          <p:spPr bwMode="auto">
            <a:xfrm>
              <a:off x="1872" y="1728"/>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3</a:t>
              </a:r>
            </a:p>
          </p:txBody>
        </p:sp>
        <p:sp>
          <p:nvSpPr>
            <p:cNvPr id="132165" name="Rectangle 69"/>
            <p:cNvSpPr>
              <a:spLocks noChangeArrowheads="1"/>
            </p:cNvSpPr>
            <p:nvPr/>
          </p:nvSpPr>
          <p:spPr bwMode="auto">
            <a:xfrm>
              <a:off x="480" y="2112"/>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200" dirty="0" err="1">
                  <a:latin typeface="Verdana" pitchFamily="34" charset="0"/>
                </a:rPr>
                <a:t>gA</a:t>
              </a:r>
              <a:r>
                <a:rPr lang="de-DE" altLang="de-DE" sz="1200" dirty="0">
                  <a:latin typeface="Verdana" pitchFamily="34" charset="0"/>
                </a:rPr>
                <a:t>-Leiste 6</a:t>
              </a:r>
            </a:p>
          </p:txBody>
        </p:sp>
        <p:sp>
          <p:nvSpPr>
            <p:cNvPr id="132166" name="Rectangle 70"/>
            <p:cNvSpPr>
              <a:spLocks noChangeArrowheads="1"/>
            </p:cNvSpPr>
            <p:nvPr/>
          </p:nvSpPr>
          <p:spPr bwMode="auto">
            <a:xfrm>
              <a:off x="2352" y="2104"/>
              <a:ext cx="816"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ch</a:t>
              </a:r>
              <a:endParaRPr lang="de-DE" altLang="de-DE" sz="1800" dirty="0">
                <a:latin typeface="Verdana" pitchFamily="34" charset="0"/>
              </a:endParaRPr>
            </a:p>
          </p:txBody>
        </p:sp>
        <p:sp>
          <p:nvSpPr>
            <p:cNvPr id="132167" name="Rectangle 71"/>
            <p:cNvSpPr>
              <a:spLocks noChangeArrowheads="1"/>
            </p:cNvSpPr>
            <p:nvPr/>
          </p:nvSpPr>
          <p:spPr bwMode="auto">
            <a:xfrm>
              <a:off x="1872" y="2112"/>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3</a:t>
              </a:r>
            </a:p>
          </p:txBody>
        </p:sp>
        <p:sp>
          <p:nvSpPr>
            <p:cNvPr id="132168" name="Rectangle 72"/>
            <p:cNvSpPr>
              <a:spLocks noChangeArrowheads="1"/>
            </p:cNvSpPr>
            <p:nvPr/>
          </p:nvSpPr>
          <p:spPr bwMode="auto">
            <a:xfrm>
              <a:off x="3174" y="2110"/>
              <a:ext cx="816"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bi</a:t>
              </a:r>
            </a:p>
          </p:txBody>
        </p:sp>
        <p:sp>
          <p:nvSpPr>
            <p:cNvPr id="132169" name="Rectangle 73"/>
            <p:cNvSpPr>
              <a:spLocks noChangeArrowheads="1"/>
            </p:cNvSpPr>
            <p:nvPr/>
          </p:nvSpPr>
          <p:spPr bwMode="auto">
            <a:xfrm>
              <a:off x="4758" y="2112"/>
              <a:ext cx="76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dirty="0">
                <a:latin typeface="Verdana" pitchFamily="34" charset="0"/>
              </a:endParaRPr>
            </a:p>
          </p:txBody>
        </p:sp>
        <p:sp>
          <p:nvSpPr>
            <p:cNvPr id="132171" name="Rectangle 75"/>
            <p:cNvSpPr>
              <a:spLocks noChangeArrowheads="1"/>
            </p:cNvSpPr>
            <p:nvPr/>
          </p:nvSpPr>
          <p:spPr bwMode="auto">
            <a:xfrm>
              <a:off x="480" y="1920"/>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200" dirty="0" err="1">
                  <a:latin typeface="Verdana" pitchFamily="34" charset="0"/>
                </a:rPr>
                <a:t>gA</a:t>
              </a:r>
              <a:r>
                <a:rPr lang="de-DE" altLang="de-DE" sz="1200" dirty="0">
                  <a:latin typeface="Verdana" pitchFamily="34" charset="0"/>
                </a:rPr>
                <a:t>-Leiste 5</a:t>
              </a:r>
            </a:p>
          </p:txBody>
        </p:sp>
        <p:sp>
          <p:nvSpPr>
            <p:cNvPr id="132172" name="Rectangle 76"/>
            <p:cNvSpPr>
              <a:spLocks noChangeArrowheads="1"/>
            </p:cNvSpPr>
            <p:nvPr/>
          </p:nvSpPr>
          <p:spPr bwMode="auto">
            <a:xfrm>
              <a:off x="4758" y="1920"/>
              <a:ext cx="76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dirty="0">
                <a:latin typeface="Verdana" pitchFamily="34" charset="0"/>
              </a:endParaRPr>
            </a:p>
          </p:txBody>
        </p:sp>
        <p:sp>
          <p:nvSpPr>
            <p:cNvPr id="132173" name="Rectangle 77"/>
            <p:cNvSpPr>
              <a:spLocks noChangeArrowheads="1"/>
            </p:cNvSpPr>
            <p:nvPr/>
          </p:nvSpPr>
          <p:spPr bwMode="auto">
            <a:xfrm>
              <a:off x="2352" y="1912"/>
              <a:ext cx="816"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de</a:t>
              </a:r>
            </a:p>
          </p:txBody>
        </p:sp>
        <p:sp>
          <p:nvSpPr>
            <p:cNvPr id="132174" name="Rectangle 78"/>
            <p:cNvSpPr>
              <a:spLocks noChangeArrowheads="1"/>
            </p:cNvSpPr>
            <p:nvPr/>
          </p:nvSpPr>
          <p:spPr bwMode="auto">
            <a:xfrm>
              <a:off x="1872" y="1920"/>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3</a:t>
              </a:r>
            </a:p>
          </p:txBody>
        </p:sp>
        <p:sp>
          <p:nvSpPr>
            <p:cNvPr id="132175" name="Rectangle 79"/>
            <p:cNvSpPr>
              <a:spLocks noChangeArrowheads="1"/>
            </p:cNvSpPr>
            <p:nvPr/>
          </p:nvSpPr>
          <p:spPr bwMode="auto">
            <a:xfrm>
              <a:off x="3174" y="1918"/>
              <a:ext cx="816"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en</a:t>
              </a:r>
            </a:p>
          </p:txBody>
        </p:sp>
        <p:sp>
          <p:nvSpPr>
            <p:cNvPr id="132182" name="Rectangle 86"/>
            <p:cNvSpPr>
              <a:spLocks noChangeArrowheads="1"/>
            </p:cNvSpPr>
            <p:nvPr/>
          </p:nvSpPr>
          <p:spPr bwMode="auto">
            <a:xfrm>
              <a:off x="480" y="2304"/>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200" dirty="0" err="1">
                  <a:latin typeface="Verdana" pitchFamily="34" charset="0"/>
                </a:rPr>
                <a:t>gA</a:t>
              </a:r>
              <a:r>
                <a:rPr lang="de-DE" altLang="de-DE" sz="1200" dirty="0">
                  <a:latin typeface="Verdana" pitchFamily="34" charset="0"/>
                </a:rPr>
                <a:t>-Leiste 7</a:t>
              </a:r>
            </a:p>
          </p:txBody>
        </p:sp>
        <p:sp>
          <p:nvSpPr>
            <p:cNvPr id="132183" name="Rectangle 87"/>
            <p:cNvSpPr>
              <a:spLocks noChangeArrowheads="1"/>
            </p:cNvSpPr>
            <p:nvPr/>
          </p:nvSpPr>
          <p:spPr bwMode="auto">
            <a:xfrm>
              <a:off x="2352" y="2296"/>
              <a:ext cx="810"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ge</a:t>
              </a:r>
              <a:endParaRPr lang="de-DE" altLang="de-DE" sz="1800" dirty="0">
                <a:latin typeface="Verdana" pitchFamily="34" charset="0"/>
              </a:endParaRPr>
            </a:p>
          </p:txBody>
        </p:sp>
        <p:sp>
          <p:nvSpPr>
            <p:cNvPr id="132184" name="Rectangle 88"/>
            <p:cNvSpPr>
              <a:spLocks noChangeArrowheads="1"/>
            </p:cNvSpPr>
            <p:nvPr/>
          </p:nvSpPr>
          <p:spPr bwMode="auto">
            <a:xfrm>
              <a:off x="1872" y="2304"/>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3</a:t>
              </a:r>
            </a:p>
          </p:txBody>
        </p:sp>
        <p:sp>
          <p:nvSpPr>
            <p:cNvPr id="132185" name="Rectangle 89"/>
            <p:cNvSpPr>
              <a:spLocks noChangeArrowheads="1"/>
            </p:cNvSpPr>
            <p:nvPr/>
          </p:nvSpPr>
          <p:spPr bwMode="auto">
            <a:xfrm>
              <a:off x="4752" y="2292"/>
              <a:ext cx="76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dirty="0">
                <a:latin typeface="Verdana" pitchFamily="34" charset="0"/>
              </a:endParaRPr>
            </a:p>
          </p:txBody>
        </p:sp>
        <p:sp>
          <p:nvSpPr>
            <p:cNvPr id="132189" name="Rectangle 93"/>
            <p:cNvSpPr>
              <a:spLocks noChangeArrowheads="1"/>
            </p:cNvSpPr>
            <p:nvPr/>
          </p:nvSpPr>
          <p:spPr bwMode="auto">
            <a:xfrm>
              <a:off x="3990" y="1726"/>
              <a:ext cx="768"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ma</a:t>
              </a:r>
              <a:endParaRPr lang="de-DE" altLang="de-DE" sz="1800" dirty="0">
                <a:latin typeface="Verdana" pitchFamily="34" charset="0"/>
              </a:endParaRPr>
            </a:p>
          </p:txBody>
        </p:sp>
        <p:sp>
          <p:nvSpPr>
            <p:cNvPr id="132192" name="Rectangle 96"/>
            <p:cNvSpPr>
              <a:spLocks noChangeArrowheads="1"/>
            </p:cNvSpPr>
            <p:nvPr/>
          </p:nvSpPr>
          <p:spPr bwMode="auto">
            <a:xfrm>
              <a:off x="3990" y="2110"/>
              <a:ext cx="768"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ph</a:t>
              </a:r>
              <a:endParaRPr lang="de-DE" altLang="de-DE" sz="1800" dirty="0">
                <a:latin typeface="Verdana" pitchFamily="34" charset="0"/>
              </a:endParaRPr>
            </a:p>
          </p:txBody>
        </p:sp>
        <p:sp>
          <p:nvSpPr>
            <p:cNvPr id="132193" name="Rectangle 97"/>
            <p:cNvSpPr>
              <a:spLocks noChangeArrowheads="1"/>
            </p:cNvSpPr>
            <p:nvPr/>
          </p:nvSpPr>
          <p:spPr bwMode="auto">
            <a:xfrm>
              <a:off x="3990" y="1918"/>
              <a:ext cx="768"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ma</a:t>
              </a:r>
              <a:endParaRPr lang="de-DE" altLang="de-DE" sz="1800" dirty="0">
                <a:latin typeface="Verdana" pitchFamily="34" charset="0"/>
              </a:endParaRPr>
            </a:p>
          </p:txBody>
        </p:sp>
        <p:sp>
          <p:nvSpPr>
            <p:cNvPr id="132194" name="Rectangle 98"/>
            <p:cNvSpPr>
              <a:spLocks noChangeArrowheads="1"/>
            </p:cNvSpPr>
            <p:nvPr/>
          </p:nvSpPr>
          <p:spPr bwMode="auto">
            <a:xfrm>
              <a:off x="3984" y="2290"/>
              <a:ext cx="768"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re</a:t>
              </a:r>
              <a:endParaRPr lang="de-DE" altLang="de-DE" sz="1800" dirty="0">
                <a:latin typeface="Verdana" pitchFamily="34" charset="0"/>
              </a:endParaRPr>
            </a:p>
          </p:txBody>
        </p:sp>
        <p:sp>
          <p:nvSpPr>
            <p:cNvPr id="132195" name="Rectangle 99"/>
            <p:cNvSpPr>
              <a:spLocks noChangeArrowheads="1"/>
            </p:cNvSpPr>
            <p:nvPr/>
          </p:nvSpPr>
          <p:spPr bwMode="auto">
            <a:xfrm>
              <a:off x="3168" y="2290"/>
              <a:ext cx="816"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ek</a:t>
              </a:r>
              <a:endParaRPr lang="de-DE" altLang="de-DE" sz="1800" dirty="0">
                <a:latin typeface="Verdana" pitchFamily="34" charset="0"/>
              </a:endParaRPr>
            </a:p>
          </p:txBody>
        </p:sp>
      </p:grpSp>
      <p:grpSp>
        <p:nvGrpSpPr>
          <p:cNvPr id="132219" name="Group 123"/>
          <p:cNvGrpSpPr>
            <a:grpSpLocks/>
          </p:cNvGrpSpPr>
          <p:nvPr/>
        </p:nvGrpSpPr>
        <p:grpSpPr bwMode="auto">
          <a:xfrm>
            <a:off x="5024437" y="67469"/>
            <a:ext cx="3905250" cy="914400"/>
            <a:chOff x="3174" y="96"/>
            <a:chExt cx="2460" cy="576"/>
          </a:xfrm>
        </p:grpSpPr>
        <p:sp>
          <p:nvSpPr>
            <p:cNvPr id="132206" name="Rectangle 110"/>
            <p:cNvSpPr>
              <a:spLocks noChangeArrowheads="1"/>
            </p:cNvSpPr>
            <p:nvPr/>
          </p:nvSpPr>
          <p:spPr bwMode="auto">
            <a:xfrm>
              <a:off x="3174" y="96"/>
              <a:ext cx="702" cy="186"/>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EN</a:t>
              </a:r>
            </a:p>
          </p:txBody>
        </p:sp>
        <p:sp>
          <p:nvSpPr>
            <p:cNvPr id="132207" name="Rectangle 111"/>
            <p:cNvSpPr>
              <a:spLocks noChangeArrowheads="1"/>
            </p:cNvSpPr>
            <p:nvPr/>
          </p:nvSpPr>
          <p:spPr bwMode="auto">
            <a:xfrm>
              <a:off x="3174" y="288"/>
              <a:ext cx="702" cy="18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Verdana" pitchFamily="34" charset="0"/>
                </a:rPr>
                <a:t>en</a:t>
              </a:r>
            </a:p>
          </p:txBody>
        </p:sp>
        <p:sp>
          <p:nvSpPr>
            <p:cNvPr id="132208" name="Rectangle 112"/>
            <p:cNvSpPr>
              <a:spLocks noChangeArrowheads="1"/>
            </p:cNvSpPr>
            <p:nvPr/>
          </p:nvSpPr>
          <p:spPr bwMode="auto">
            <a:xfrm>
              <a:off x="3894" y="96"/>
              <a:ext cx="1038" cy="186"/>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000" dirty="0">
                  <a:latin typeface="Verdana" pitchFamily="34" charset="0"/>
                </a:rPr>
                <a:t>Kurs mit erhöhten </a:t>
              </a:r>
            </a:p>
            <a:p>
              <a:pPr algn="ctr"/>
              <a:r>
                <a:rPr lang="de-DE" altLang="de-DE" sz="1000" dirty="0">
                  <a:latin typeface="Verdana" pitchFamily="34" charset="0"/>
                </a:rPr>
                <a:t>Anforderungen (5 Std.)</a:t>
              </a:r>
            </a:p>
          </p:txBody>
        </p:sp>
        <p:sp>
          <p:nvSpPr>
            <p:cNvPr id="132209" name="Rectangle 113"/>
            <p:cNvSpPr>
              <a:spLocks noChangeArrowheads="1"/>
            </p:cNvSpPr>
            <p:nvPr/>
          </p:nvSpPr>
          <p:spPr bwMode="auto">
            <a:xfrm>
              <a:off x="3894" y="288"/>
              <a:ext cx="1038" cy="18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000" dirty="0">
                  <a:latin typeface="Verdana" pitchFamily="34" charset="0"/>
                </a:rPr>
                <a:t>Kurs mit grundlegenden </a:t>
              </a:r>
            </a:p>
            <a:p>
              <a:pPr algn="ctr"/>
              <a:r>
                <a:rPr lang="de-DE" altLang="de-DE" sz="1000" dirty="0">
                  <a:latin typeface="Verdana" pitchFamily="34" charset="0"/>
                </a:rPr>
                <a:t>Anforderungen (3 Std.)</a:t>
              </a:r>
            </a:p>
          </p:txBody>
        </p:sp>
        <p:sp>
          <p:nvSpPr>
            <p:cNvPr id="132210" name="Rectangle 114"/>
            <p:cNvSpPr>
              <a:spLocks noChangeArrowheads="1"/>
            </p:cNvSpPr>
            <p:nvPr/>
          </p:nvSpPr>
          <p:spPr bwMode="auto">
            <a:xfrm>
              <a:off x="4932" y="96"/>
              <a:ext cx="702" cy="186"/>
            </a:xfrm>
            <a:prstGeom prst="rect">
              <a:avLst/>
            </a:prstGeom>
            <a:solidFill>
              <a:srgbClr val="FFBFD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a:latin typeface="Verdana" pitchFamily="34" charset="0"/>
                </a:rPr>
                <a:t>P1-P3</a:t>
              </a:r>
            </a:p>
          </p:txBody>
        </p:sp>
        <p:sp>
          <p:nvSpPr>
            <p:cNvPr id="132211" name="Rectangle 115"/>
            <p:cNvSpPr>
              <a:spLocks noChangeArrowheads="1"/>
            </p:cNvSpPr>
            <p:nvPr/>
          </p:nvSpPr>
          <p:spPr bwMode="auto">
            <a:xfrm>
              <a:off x="4932" y="288"/>
              <a:ext cx="702" cy="18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a:latin typeface="Verdana" pitchFamily="34" charset="0"/>
                </a:rPr>
                <a:t>P4/P5/o.PF</a:t>
              </a:r>
            </a:p>
          </p:txBody>
        </p:sp>
        <p:sp>
          <p:nvSpPr>
            <p:cNvPr id="132212" name="Rectangle 116"/>
            <p:cNvSpPr>
              <a:spLocks noChangeArrowheads="1"/>
            </p:cNvSpPr>
            <p:nvPr/>
          </p:nvSpPr>
          <p:spPr bwMode="auto">
            <a:xfrm>
              <a:off x="3174" y="486"/>
              <a:ext cx="702" cy="18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Verdana" pitchFamily="34" charset="0"/>
                </a:rPr>
                <a:t>ge</a:t>
              </a:r>
            </a:p>
          </p:txBody>
        </p:sp>
        <p:sp>
          <p:nvSpPr>
            <p:cNvPr id="132213" name="Rectangle 117"/>
            <p:cNvSpPr>
              <a:spLocks noChangeArrowheads="1"/>
            </p:cNvSpPr>
            <p:nvPr/>
          </p:nvSpPr>
          <p:spPr bwMode="auto">
            <a:xfrm>
              <a:off x="3894" y="486"/>
              <a:ext cx="1038" cy="18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000" dirty="0">
                  <a:latin typeface="Verdana" pitchFamily="34" charset="0"/>
                </a:rPr>
                <a:t>Kurs mit grundlegenden </a:t>
              </a:r>
            </a:p>
            <a:p>
              <a:pPr algn="ctr"/>
              <a:r>
                <a:rPr lang="de-DE" altLang="de-DE" sz="1000" dirty="0">
                  <a:latin typeface="Verdana" pitchFamily="34" charset="0"/>
                </a:rPr>
                <a:t>Anforderungen (3 Std.)</a:t>
              </a:r>
            </a:p>
          </p:txBody>
        </p:sp>
        <p:sp>
          <p:nvSpPr>
            <p:cNvPr id="132214" name="Rectangle 118"/>
            <p:cNvSpPr>
              <a:spLocks noChangeArrowheads="1"/>
            </p:cNvSpPr>
            <p:nvPr/>
          </p:nvSpPr>
          <p:spPr bwMode="auto">
            <a:xfrm>
              <a:off x="4932" y="486"/>
              <a:ext cx="702" cy="18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dirty="0">
                  <a:latin typeface="Verdana" pitchFamily="34" charset="0"/>
                </a:rPr>
                <a:t>kein PF</a:t>
              </a:r>
            </a:p>
          </p:txBody>
        </p:sp>
      </p:grpSp>
      <p:grpSp>
        <p:nvGrpSpPr>
          <p:cNvPr id="2" name="Gruppieren 1"/>
          <p:cNvGrpSpPr/>
          <p:nvPr/>
        </p:nvGrpSpPr>
        <p:grpSpPr>
          <a:xfrm>
            <a:off x="5024437" y="984886"/>
            <a:ext cx="3905250" cy="295275"/>
            <a:chOff x="5191125" y="923925"/>
            <a:chExt cx="3905250" cy="295275"/>
          </a:xfrm>
          <a:solidFill>
            <a:schemeClr val="tx2">
              <a:lumMod val="20000"/>
              <a:lumOff val="80000"/>
            </a:schemeClr>
          </a:solidFill>
        </p:grpSpPr>
        <p:sp>
          <p:nvSpPr>
            <p:cNvPr id="97" name="Rectangle 116"/>
            <p:cNvSpPr>
              <a:spLocks noChangeArrowheads="1"/>
            </p:cNvSpPr>
            <p:nvPr/>
          </p:nvSpPr>
          <p:spPr bwMode="auto">
            <a:xfrm>
              <a:off x="5191125" y="923925"/>
              <a:ext cx="1114425" cy="29527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sf</a:t>
              </a:r>
            </a:p>
          </p:txBody>
        </p:sp>
        <p:sp>
          <p:nvSpPr>
            <p:cNvPr id="98" name="Rectangle 117"/>
            <p:cNvSpPr>
              <a:spLocks noChangeArrowheads="1"/>
            </p:cNvSpPr>
            <p:nvPr/>
          </p:nvSpPr>
          <p:spPr bwMode="auto">
            <a:xfrm>
              <a:off x="6334125" y="923925"/>
              <a:ext cx="1647825" cy="29527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000" dirty="0">
                  <a:latin typeface="Verdana" pitchFamily="34" charset="0"/>
                </a:rPr>
                <a:t>Kurs mit grundlegenden </a:t>
              </a:r>
            </a:p>
            <a:p>
              <a:pPr algn="ctr"/>
              <a:r>
                <a:rPr lang="de-DE" altLang="de-DE" sz="1000" dirty="0">
                  <a:latin typeface="Verdana" pitchFamily="34" charset="0"/>
                </a:rPr>
                <a:t>Anforderungen (2 Std.)</a:t>
              </a:r>
            </a:p>
          </p:txBody>
        </p:sp>
        <p:sp>
          <p:nvSpPr>
            <p:cNvPr id="99" name="Rectangle 118"/>
            <p:cNvSpPr>
              <a:spLocks noChangeArrowheads="1"/>
            </p:cNvSpPr>
            <p:nvPr/>
          </p:nvSpPr>
          <p:spPr bwMode="auto">
            <a:xfrm>
              <a:off x="7981950" y="923925"/>
              <a:ext cx="1114425" cy="29527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dirty="0">
                  <a:latin typeface="Verdana" pitchFamily="34" charset="0"/>
                </a:rPr>
                <a:t>kein PF</a:t>
              </a:r>
            </a:p>
          </p:txBody>
        </p:sp>
      </p:grpSp>
      <p:sp>
        <p:nvSpPr>
          <p:cNvPr id="108" name="Rectangle 38"/>
          <p:cNvSpPr>
            <a:spLocks noChangeArrowheads="1"/>
          </p:cNvSpPr>
          <p:nvPr/>
        </p:nvSpPr>
        <p:spPr bwMode="auto">
          <a:xfrm>
            <a:off x="8074660" y="1549278"/>
            <a:ext cx="1209675"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400" dirty="0">
                <a:latin typeface="Verdana" pitchFamily="34" charset="0"/>
              </a:rPr>
              <a:t>Fach</a:t>
            </a:r>
          </a:p>
        </p:txBody>
      </p:sp>
      <p:sp>
        <p:nvSpPr>
          <p:cNvPr id="109" name="Rectangle 12"/>
          <p:cNvSpPr>
            <a:spLocks noChangeArrowheads="1"/>
          </p:cNvSpPr>
          <p:nvPr/>
        </p:nvSpPr>
        <p:spPr bwMode="auto">
          <a:xfrm>
            <a:off x="8074660" y="2068391"/>
            <a:ext cx="120967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a:latin typeface="Verdana" pitchFamily="34" charset="0"/>
            </a:endParaRPr>
          </a:p>
        </p:txBody>
      </p:sp>
      <p:sp>
        <p:nvSpPr>
          <p:cNvPr id="110" name="Rectangle 12"/>
          <p:cNvSpPr>
            <a:spLocks noChangeArrowheads="1"/>
          </p:cNvSpPr>
          <p:nvPr/>
        </p:nvSpPr>
        <p:spPr bwMode="auto">
          <a:xfrm>
            <a:off x="8084185" y="2375174"/>
            <a:ext cx="1209675" cy="287338"/>
          </a:xfrm>
          <a:prstGeom prst="rect">
            <a:avLst/>
          </a:prstGeom>
          <a:solidFill>
            <a:srgbClr val="FFBFDF"/>
          </a:solidFill>
          <a:ln w="9525">
            <a:solidFill>
              <a:schemeClr val="tx1"/>
            </a:solidFill>
            <a:miter lim="800000"/>
            <a:headEnd/>
            <a:tailEnd/>
          </a:ln>
          <a:effectLst/>
          <a:extLst/>
        </p:spPr>
        <p:txBody>
          <a:bodyPr wrap="none" anchor="ctr"/>
          <a:lstStyle/>
          <a:p>
            <a:pPr algn="ctr"/>
            <a:r>
              <a:rPr lang="de-DE" altLang="de-DE" sz="1800" dirty="0">
                <a:latin typeface="Verdana" pitchFamily="34" charset="0"/>
              </a:rPr>
              <a:t>FR</a:t>
            </a:r>
          </a:p>
        </p:txBody>
      </p:sp>
      <p:sp>
        <p:nvSpPr>
          <p:cNvPr id="111" name="Rectangle 12"/>
          <p:cNvSpPr>
            <a:spLocks noChangeArrowheads="1"/>
          </p:cNvSpPr>
          <p:nvPr/>
        </p:nvSpPr>
        <p:spPr bwMode="auto">
          <a:xfrm>
            <a:off x="8074660" y="2670252"/>
            <a:ext cx="120967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a:latin typeface="Verdana" pitchFamily="34" charset="0"/>
            </a:endParaRPr>
          </a:p>
        </p:txBody>
      </p:sp>
      <p:sp>
        <p:nvSpPr>
          <p:cNvPr id="112" name="Rectangle 12"/>
          <p:cNvSpPr>
            <a:spLocks noChangeArrowheads="1"/>
          </p:cNvSpPr>
          <p:nvPr/>
        </p:nvSpPr>
        <p:spPr bwMode="auto">
          <a:xfrm>
            <a:off x="8050848" y="2981401"/>
            <a:ext cx="120967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a:latin typeface="Verdana" pitchFamily="34" charset="0"/>
            </a:endParaRPr>
          </a:p>
        </p:txBody>
      </p:sp>
      <p:sp>
        <p:nvSpPr>
          <p:cNvPr id="113" name="Rectangle 12"/>
          <p:cNvSpPr>
            <a:spLocks noChangeArrowheads="1"/>
          </p:cNvSpPr>
          <p:nvPr/>
        </p:nvSpPr>
        <p:spPr bwMode="auto">
          <a:xfrm>
            <a:off x="8055610" y="3286201"/>
            <a:ext cx="120967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a:latin typeface="Verdana" pitchFamily="34" charset="0"/>
            </a:endParaRPr>
          </a:p>
        </p:txBody>
      </p:sp>
      <p:sp>
        <p:nvSpPr>
          <p:cNvPr id="114" name="Rectangle 12"/>
          <p:cNvSpPr>
            <a:spLocks noChangeArrowheads="1"/>
          </p:cNvSpPr>
          <p:nvPr/>
        </p:nvSpPr>
        <p:spPr bwMode="auto">
          <a:xfrm>
            <a:off x="8060373" y="3597946"/>
            <a:ext cx="120967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a:latin typeface="Verdana" pitchFamily="34" charset="0"/>
            </a:endParaRPr>
          </a:p>
        </p:txBody>
      </p:sp>
      <p:sp>
        <p:nvSpPr>
          <p:cNvPr id="115" name="Rectangle 12"/>
          <p:cNvSpPr>
            <a:spLocks noChangeArrowheads="1"/>
          </p:cNvSpPr>
          <p:nvPr/>
        </p:nvSpPr>
        <p:spPr bwMode="auto">
          <a:xfrm>
            <a:off x="8050847" y="3881315"/>
            <a:ext cx="120967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a:latin typeface="Verdana" pitchFamily="34" charset="0"/>
            </a:endParaRPr>
          </a:p>
        </p:txBody>
      </p:sp>
      <p:sp>
        <p:nvSpPr>
          <p:cNvPr id="116" name="Rectangle 12"/>
          <p:cNvSpPr>
            <a:spLocks noChangeArrowheads="1"/>
          </p:cNvSpPr>
          <p:nvPr/>
        </p:nvSpPr>
        <p:spPr bwMode="auto">
          <a:xfrm>
            <a:off x="8069898" y="4180438"/>
            <a:ext cx="1209675" cy="287338"/>
          </a:xfrm>
          <a:prstGeom prst="rect">
            <a:avLst/>
          </a:prstGeom>
          <a:solidFill>
            <a:srgbClr val="FFFF99"/>
          </a:solidFill>
          <a:ln w="9525">
            <a:solidFill>
              <a:schemeClr val="tx1"/>
            </a:solidFill>
            <a:miter lim="800000"/>
            <a:headEnd/>
            <a:tailEnd/>
          </a:ln>
          <a:effectLst/>
          <a:extLst/>
        </p:spPr>
        <p:txBody>
          <a:bodyPr wrap="none" anchor="ctr"/>
          <a:lstStyle/>
          <a:p>
            <a:pPr algn="ctr"/>
            <a:r>
              <a:rPr lang="de-DE" altLang="de-DE" sz="1800" dirty="0">
                <a:latin typeface="Verdana" pitchFamily="34" charset="0"/>
              </a:rPr>
              <a:t>la</a:t>
            </a:r>
          </a:p>
        </p:txBody>
      </p:sp>
      <p:grpSp>
        <p:nvGrpSpPr>
          <p:cNvPr id="119" name="Group 121"/>
          <p:cNvGrpSpPr>
            <a:grpSpLocks/>
          </p:cNvGrpSpPr>
          <p:nvPr/>
        </p:nvGrpSpPr>
        <p:grpSpPr bwMode="auto">
          <a:xfrm>
            <a:off x="59373" y="4169544"/>
            <a:ext cx="8001000" cy="300038"/>
            <a:chOff x="480" y="1528"/>
            <a:chExt cx="5040" cy="189"/>
          </a:xfrm>
        </p:grpSpPr>
        <p:sp>
          <p:nvSpPr>
            <p:cNvPr id="120" name="Rectangle 20"/>
            <p:cNvSpPr>
              <a:spLocks noChangeArrowheads="1"/>
            </p:cNvSpPr>
            <p:nvPr/>
          </p:nvSpPr>
          <p:spPr bwMode="auto">
            <a:xfrm>
              <a:off x="4758" y="1536"/>
              <a:ext cx="762"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sn</a:t>
              </a:r>
              <a:r>
                <a:rPr lang="de-DE" altLang="de-DE" sz="1800" dirty="0">
                  <a:latin typeface="Verdana" pitchFamily="34" charset="0"/>
                </a:rPr>
                <a:t> </a:t>
              </a:r>
              <a:r>
                <a:rPr lang="de-DE" altLang="de-DE" sz="1400" dirty="0">
                  <a:latin typeface="Verdana" pitchFamily="34" charset="0"/>
                </a:rPr>
                <a:t>neu (4)</a:t>
              </a:r>
            </a:p>
          </p:txBody>
        </p:sp>
        <p:sp>
          <p:nvSpPr>
            <p:cNvPr id="121" name="Rectangle 64"/>
            <p:cNvSpPr>
              <a:spLocks noChangeArrowheads="1"/>
            </p:cNvSpPr>
            <p:nvPr/>
          </p:nvSpPr>
          <p:spPr bwMode="auto">
            <a:xfrm>
              <a:off x="480" y="1536"/>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200" dirty="0" err="1">
                  <a:latin typeface="Verdana" pitchFamily="34" charset="0"/>
                </a:rPr>
                <a:t>gA</a:t>
              </a:r>
              <a:r>
                <a:rPr lang="de-DE" altLang="de-DE" sz="1200" dirty="0">
                  <a:latin typeface="Verdana" pitchFamily="34" charset="0"/>
                </a:rPr>
                <a:t>-Leiste 8</a:t>
              </a:r>
            </a:p>
          </p:txBody>
        </p:sp>
        <p:sp>
          <p:nvSpPr>
            <p:cNvPr id="122" name="Rectangle 65"/>
            <p:cNvSpPr>
              <a:spLocks noChangeArrowheads="1"/>
            </p:cNvSpPr>
            <p:nvPr/>
          </p:nvSpPr>
          <p:spPr bwMode="auto">
            <a:xfrm>
              <a:off x="2352" y="1528"/>
              <a:ext cx="816"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Verdana" pitchFamily="34" charset="0"/>
                </a:rPr>
                <a:t>bi</a:t>
              </a:r>
            </a:p>
          </p:txBody>
        </p:sp>
        <p:sp>
          <p:nvSpPr>
            <p:cNvPr id="123" name="Rectangle 66"/>
            <p:cNvSpPr>
              <a:spLocks noChangeArrowheads="1"/>
            </p:cNvSpPr>
            <p:nvPr/>
          </p:nvSpPr>
          <p:spPr bwMode="auto">
            <a:xfrm>
              <a:off x="1872" y="1536"/>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3 (4)</a:t>
              </a:r>
            </a:p>
          </p:txBody>
        </p:sp>
        <p:sp>
          <p:nvSpPr>
            <p:cNvPr id="124" name="Rectangle 67"/>
            <p:cNvSpPr>
              <a:spLocks noChangeArrowheads="1"/>
            </p:cNvSpPr>
            <p:nvPr/>
          </p:nvSpPr>
          <p:spPr bwMode="auto">
            <a:xfrm>
              <a:off x="3174" y="1534"/>
              <a:ext cx="816"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fr</a:t>
              </a:r>
              <a:endParaRPr lang="de-DE" altLang="de-DE" sz="1800" dirty="0">
                <a:latin typeface="Verdana" pitchFamily="34" charset="0"/>
              </a:endParaRPr>
            </a:p>
          </p:txBody>
        </p:sp>
        <p:sp>
          <p:nvSpPr>
            <p:cNvPr id="125" name="Rectangle 92"/>
            <p:cNvSpPr>
              <a:spLocks noChangeArrowheads="1"/>
            </p:cNvSpPr>
            <p:nvPr/>
          </p:nvSpPr>
          <p:spPr bwMode="auto">
            <a:xfrm>
              <a:off x="3990" y="1534"/>
              <a:ext cx="768" cy="18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sn</a:t>
              </a:r>
              <a:endParaRPr lang="de-DE" altLang="de-DE" sz="1800" dirty="0">
                <a:latin typeface="Verdana" pitchFamily="34" charset="0"/>
              </a:endParaRPr>
            </a:p>
          </p:txBody>
        </p:sp>
      </p:grpSp>
      <p:grpSp>
        <p:nvGrpSpPr>
          <p:cNvPr id="126" name="Group 121"/>
          <p:cNvGrpSpPr>
            <a:grpSpLocks/>
          </p:cNvGrpSpPr>
          <p:nvPr/>
        </p:nvGrpSpPr>
        <p:grpSpPr bwMode="auto">
          <a:xfrm>
            <a:off x="68898" y="4464106"/>
            <a:ext cx="8001000" cy="300038"/>
            <a:chOff x="480" y="1528"/>
            <a:chExt cx="5040" cy="189"/>
          </a:xfrm>
        </p:grpSpPr>
        <p:sp>
          <p:nvSpPr>
            <p:cNvPr id="127" name="Rectangle 20"/>
            <p:cNvSpPr>
              <a:spLocks noChangeArrowheads="1"/>
            </p:cNvSpPr>
            <p:nvPr/>
          </p:nvSpPr>
          <p:spPr bwMode="auto">
            <a:xfrm>
              <a:off x="4758" y="1536"/>
              <a:ext cx="76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a:latin typeface="Verdana" pitchFamily="34" charset="0"/>
              </a:endParaRPr>
            </a:p>
          </p:txBody>
        </p:sp>
        <p:sp>
          <p:nvSpPr>
            <p:cNvPr id="128" name="Rectangle 64"/>
            <p:cNvSpPr>
              <a:spLocks noChangeArrowheads="1"/>
            </p:cNvSpPr>
            <p:nvPr/>
          </p:nvSpPr>
          <p:spPr bwMode="auto">
            <a:xfrm>
              <a:off x="480" y="1536"/>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200" dirty="0" err="1">
                  <a:latin typeface="Verdana" pitchFamily="34" charset="0"/>
                </a:rPr>
                <a:t>gA</a:t>
              </a:r>
              <a:r>
                <a:rPr lang="de-DE" altLang="de-DE" sz="1200" dirty="0">
                  <a:latin typeface="Verdana" pitchFamily="34" charset="0"/>
                </a:rPr>
                <a:t>-Leiste 9</a:t>
              </a:r>
            </a:p>
          </p:txBody>
        </p:sp>
        <p:sp>
          <p:nvSpPr>
            <p:cNvPr id="129" name="Rectangle 65"/>
            <p:cNvSpPr>
              <a:spLocks noChangeArrowheads="1"/>
            </p:cNvSpPr>
            <p:nvPr/>
          </p:nvSpPr>
          <p:spPr bwMode="auto">
            <a:xfrm>
              <a:off x="2352" y="1528"/>
              <a:ext cx="816" cy="18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ge</a:t>
              </a:r>
              <a:endParaRPr lang="de-DE" altLang="de-DE" sz="1800" dirty="0">
                <a:latin typeface="Verdana" pitchFamily="34" charset="0"/>
              </a:endParaRPr>
            </a:p>
          </p:txBody>
        </p:sp>
        <p:sp>
          <p:nvSpPr>
            <p:cNvPr id="130" name="Rectangle 66"/>
            <p:cNvSpPr>
              <a:spLocks noChangeArrowheads="1"/>
            </p:cNvSpPr>
            <p:nvPr/>
          </p:nvSpPr>
          <p:spPr bwMode="auto">
            <a:xfrm>
              <a:off x="1872" y="1536"/>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3</a:t>
              </a:r>
            </a:p>
          </p:txBody>
        </p:sp>
        <p:sp>
          <p:nvSpPr>
            <p:cNvPr id="131" name="Rectangle 67"/>
            <p:cNvSpPr>
              <a:spLocks noChangeArrowheads="1"/>
            </p:cNvSpPr>
            <p:nvPr/>
          </p:nvSpPr>
          <p:spPr bwMode="auto">
            <a:xfrm>
              <a:off x="3174" y="1534"/>
              <a:ext cx="816" cy="18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pw</a:t>
              </a:r>
              <a:endParaRPr lang="de-DE" altLang="de-DE" sz="1800" dirty="0">
                <a:latin typeface="Verdana" pitchFamily="34" charset="0"/>
              </a:endParaRPr>
            </a:p>
          </p:txBody>
        </p:sp>
        <p:sp>
          <p:nvSpPr>
            <p:cNvPr id="132" name="Rectangle 92"/>
            <p:cNvSpPr>
              <a:spLocks noChangeArrowheads="1"/>
            </p:cNvSpPr>
            <p:nvPr/>
          </p:nvSpPr>
          <p:spPr bwMode="auto">
            <a:xfrm>
              <a:off x="3990" y="1534"/>
              <a:ext cx="768" cy="18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ku</a:t>
              </a:r>
              <a:endParaRPr lang="de-DE" altLang="de-DE" sz="1800" dirty="0">
                <a:latin typeface="Verdana" pitchFamily="34" charset="0"/>
              </a:endParaRPr>
            </a:p>
          </p:txBody>
        </p:sp>
      </p:grpSp>
      <p:grpSp>
        <p:nvGrpSpPr>
          <p:cNvPr id="133" name="Group 121"/>
          <p:cNvGrpSpPr>
            <a:grpSpLocks/>
          </p:cNvGrpSpPr>
          <p:nvPr/>
        </p:nvGrpSpPr>
        <p:grpSpPr bwMode="auto">
          <a:xfrm>
            <a:off x="68898" y="4755493"/>
            <a:ext cx="8001000" cy="300038"/>
            <a:chOff x="480" y="1528"/>
            <a:chExt cx="5040" cy="189"/>
          </a:xfrm>
        </p:grpSpPr>
        <p:sp>
          <p:nvSpPr>
            <p:cNvPr id="134" name="Rectangle 20"/>
            <p:cNvSpPr>
              <a:spLocks noChangeArrowheads="1"/>
            </p:cNvSpPr>
            <p:nvPr/>
          </p:nvSpPr>
          <p:spPr bwMode="auto">
            <a:xfrm>
              <a:off x="4758" y="1536"/>
              <a:ext cx="762" cy="18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wn</a:t>
              </a:r>
              <a:endParaRPr lang="de-DE" altLang="de-DE" sz="1800" dirty="0">
                <a:latin typeface="Verdana" pitchFamily="34" charset="0"/>
              </a:endParaRPr>
            </a:p>
          </p:txBody>
        </p:sp>
        <p:sp>
          <p:nvSpPr>
            <p:cNvPr id="135" name="Rectangle 64"/>
            <p:cNvSpPr>
              <a:spLocks noChangeArrowheads="1"/>
            </p:cNvSpPr>
            <p:nvPr/>
          </p:nvSpPr>
          <p:spPr bwMode="auto">
            <a:xfrm>
              <a:off x="480" y="1536"/>
              <a:ext cx="139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altLang="de-DE" sz="1200" dirty="0" err="1">
                  <a:latin typeface="Verdana" pitchFamily="34" charset="0"/>
                </a:rPr>
                <a:t>gA</a:t>
              </a:r>
              <a:r>
                <a:rPr lang="de-DE" altLang="de-DE" sz="1200" dirty="0">
                  <a:latin typeface="Verdana" pitchFamily="34" charset="0"/>
                </a:rPr>
                <a:t>-Leiste 10</a:t>
              </a:r>
            </a:p>
          </p:txBody>
        </p:sp>
        <p:sp>
          <p:nvSpPr>
            <p:cNvPr id="136" name="Rectangle 65"/>
            <p:cNvSpPr>
              <a:spLocks noChangeArrowheads="1"/>
            </p:cNvSpPr>
            <p:nvPr/>
          </p:nvSpPr>
          <p:spPr bwMode="auto">
            <a:xfrm>
              <a:off x="2352" y="1528"/>
              <a:ext cx="816" cy="18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ku</a:t>
              </a:r>
              <a:endParaRPr lang="de-DE" altLang="de-DE" sz="1800" dirty="0">
                <a:latin typeface="Verdana" pitchFamily="34" charset="0"/>
              </a:endParaRPr>
            </a:p>
          </p:txBody>
        </p:sp>
        <p:sp>
          <p:nvSpPr>
            <p:cNvPr id="137" name="Rectangle 66"/>
            <p:cNvSpPr>
              <a:spLocks noChangeArrowheads="1"/>
            </p:cNvSpPr>
            <p:nvPr/>
          </p:nvSpPr>
          <p:spPr bwMode="auto">
            <a:xfrm>
              <a:off x="1872" y="1536"/>
              <a:ext cx="480"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Verdana" pitchFamily="34" charset="0"/>
                </a:rPr>
                <a:t>3</a:t>
              </a:r>
            </a:p>
          </p:txBody>
        </p:sp>
        <p:sp>
          <p:nvSpPr>
            <p:cNvPr id="138" name="Rectangle 67"/>
            <p:cNvSpPr>
              <a:spLocks noChangeArrowheads="1"/>
            </p:cNvSpPr>
            <p:nvPr/>
          </p:nvSpPr>
          <p:spPr bwMode="auto">
            <a:xfrm>
              <a:off x="3174" y="1534"/>
              <a:ext cx="816" cy="18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mu</a:t>
              </a:r>
              <a:endParaRPr lang="de-DE" altLang="de-DE" sz="1800" dirty="0">
                <a:latin typeface="Verdana" pitchFamily="34" charset="0"/>
              </a:endParaRPr>
            </a:p>
          </p:txBody>
        </p:sp>
        <p:sp>
          <p:nvSpPr>
            <p:cNvPr id="139" name="Rectangle 92"/>
            <p:cNvSpPr>
              <a:spLocks noChangeArrowheads="1"/>
            </p:cNvSpPr>
            <p:nvPr/>
          </p:nvSpPr>
          <p:spPr bwMode="auto">
            <a:xfrm>
              <a:off x="3990" y="1534"/>
              <a:ext cx="768" cy="18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err="1">
                  <a:latin typeface="Verdana" pitchFamily="34" charset="0"/>
                </a:rPr>
                <a:t>re</a:t>
              </a:r>
              <a:endParaRPr lang="de-DE" altLang="de-DE" sz="1800" dirty="0">
                <a:latin typeface="Verdana" pitchFamily="34" charset="0"/>
              </a:endParaRPr>
            </a:p>
          </p:txBody>
        </p:sp>
      </p:grpSp>
      <p:sp>
        <p:nvSpPr>
          <p:cNvPr id="140" name="Rectangle 12"/>
          <p:cNvSpPr>
            <a:spLocks noChangeArrowheads="1"/>
          </p:cNvSpPr>
          <p:nvPr/>
        </p:nvSpPr>
        <p:spPr bwMode="auto">
          <a:xfrm>
            <a:off x="8069898" y="4473631"/>
            <a:ext cx="120967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a:latin typeface="Verdana" pitchFamily="34" charset="0"/>
            </a:endParaRPr>
          </a:p>
        </p:txBody>
      </p:sp>
      <p:sp>
        <p:nvSpPr>
          <p:cNvPr id="141" name="Rectangle 12"/>
          <p:cNvSpPr>
            <a:spLocks noChangeArrowheads="1"/>
          </p:cNvSpPr>
          <p:nvPr/>
        </p:nvSpPr>
        <p:spPr bwMode="auto">
          <a:xfrm>
            <a:off x="8069898" y="4767319"/>
            <a:ext cx="120967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1800">
              <a:latin typeface="Verdana" pitchFamily="34"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2219"/>
                                        </p:tgtEl>
                                        <p:attrNameLst>
                                          <p:attrName>style.visibility</p:attrName>
                                        </p:attrNameLst>
                                      </p:cBhvr>
                                      <p:to>
                                        <p:strVal val="visible"/>
                                      </p:to>
                                    </p:set>
                                    <p:animEffect transition="in" filter="barn(outVertical)">
                                      <p:cBhvr>
                                        <p:cTn id="7" dur="500"/>
                                        <p:tgtEl>
                                          <p:spTgt spid="132219"/>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32132"/>
                                        </p:tgtEl>
                                        <p:attrNameLst>
                                          <p:attrName>style.visibility</p:attrName>
                                        </p:attrNameLst>
                                      </p:cBhvr>
                                      <p:to>
                                        <p:strVal val="visible"/>
                                      </p:to>
                                    </p:set>
                                    <p:anim calcmode="lin" valueType="num">
                                      <p:cBhvr additive="base">
                                        <p:cTn id="15" dur="500" fill="hold"/>
                                        <p:tgtEl>
                                          <p:spTgt spid="132132"/>
                                        </p:tgtEl>
                                        <p:attrNameLst>
                                          <p:attrName>ppt_x</p:attrName>
                                        </p:attrNameLst>
                                      </p:cBhvr>
                                      <p:tavLst>
                                        <p:tav tm="0">
                                          <p:val>
                                            <p:strVal val="0-#ppt_w/2"/>
                                          </p:val>
                                        </p:tav>
                                        <p:tav tm="100000">
                                          <p:val>
                                            <p:strVal val="#ppt_x"/>
                                          </p:val>
                                        </p:tav>
                                      </p:tavLst>
                                    </p:anim>
                                    <p:anim calcmode="lin" valueType="num">
                                      <p:cBhvr additive="base">
                                        <p:cTn id="16" dur="500" fill="hold"/>
                                        <p:tgtEl>
                                          <p:spTgt spid="1321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2136"/>
                                        </p:tgtEl>
                                        <p:attrNameLst>
                                          <p:attrName>style.visibility</p:attrName>
                                        </p:attrNameLst>
                                      </p:cBhvr>
                                      <p:to>
                                        <p:strVal val="visible"/>
                                      </p:to>
                                    </p:set>
                                    <p:anim calcmode="lin" valueType="num">
                                      <p:cBhvr additive="base">
                                        <p:cTn id="19" dur="500" fill="hold"/>
                                        <p:tgtEl>
                                          <p:spTgt spid="132136"/>
                                        </p:tgtEl>
                                        <p:attrNameLst>
                                          <p:attrName>ppt_x</p:attrName>
                                        </p:attrNameLst>
                                      </p:cBhvr>
                                      <p:tavLst>
                                        <p:tav tm="0">
                                          <p:val>
                                            <p:strVal val="0-#ppt_w/2"/>
                                          </p:val>
                                        </p:tav>
                                        <p:tav tm="100000">
                                          <p:val>
                                            <p:strVal val="#ppt_x"/>
                                          </p:val>
                                        </p:tav>
                                      </p:tavLst>
                                    </p:anim>
                                    <p:anim calcmode="lin" valueType="num">
                                      <p:cBhvr additive="base">
                                        <p:cTn id="20" dur="500" fill="hold"/>
                                        <p:tgtEl>
                                          <p:spTgt spid="13213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2133"/>
                                        </p:tgtEl>
                                        <p:attrNameLst>
                                          <p:attrName>style.visibility</p:attrName>
                                        </p:attrNameLst>
                                      </p:cBhvr>
                                      <p:to>
                                        <p:strVal val="visible"/>
                                      </p:to>
                                    </p:set>
                                    <p:anim calcmode="lin" valueType="num">
                                      <p:cBhvr additive="base">
                                        <p:cTn id="23" dur="500" fill="hold"/>
                                        <p:tgtEl>
                                          <p:spTgt spid="132133"/>
                                        </p:tgtEl>
                                        <p:attrNameLst>
                                          <p:attrName>ppt_x</p:attrName>
                                        </p:attrNameLst>
                                      </p:cBhvr>
                                      <p:tavLst>
                                        <p:tav tm="0">
                                          <p:val>
                                            <p:strVal val="0-#ppt_w/2"/>
                                          </p:val>
                                        </p:tav>
                                        <p:tav tm="100000">
                                          <p:val>
                                            <p:strVal val="#ppt_x"/>
                                          </p:val>
                                        </p:tav>
                                      </p:tavLst>
                                    </p:anim>
                                    <p:anim calcmode="lin" valueType="num">
                                      <p:cBhvr additive="base">
                                        <p:cTn id="24" dur="500" fill="hold"/>
                                        <p:tgtEl>
                                          <p:spTgt spid="13213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2135"/>
                                        </p:tgtEl>
                                        <p:attrNameLst>
                                          <p:attrName>style.visibility</p:attrName>
                                        </p:attrNameLst>
                                      </p:cBhvr>
                                      <p:to>
                                        <p:strVal val="visible"/>
                                      </p:to>
                                    </p:set>
                                    <p:anim calcmode="lin" valueType="num">
                                      <p:cBhvr additive="base">
                                        <p:cTn id="27" dur="500" fill="hold"/>
                                        <p:tgtEl>
                                          <p:spTgt spid="132135"/>
                                        </p:tgtEl>
                                        <p:attrNameLst>
                                          <p:attrName>ppt_x</p:attrName>
                                        </p:attrNameLst>
                                      </p:cBhvr>
                                      <p:tavLst>
                                        <p:tav tm="0">
                                          <p:val>
                                            <p:strVal val="0-#ppt_w/2"/>
                                          </p:val>
                                        </p:tav>
                                        <p:tav tm="100000">
                                          <p:val>
                                            <p:strVal val="#ppt_x"/>
                                          </p:val>
                                        </p:tav>
                                      </p:tavLst>
                                    </p:anim>
                                    <p:anim calcmode="lin" valueType="num">
                                      <p:cBhvr additive="base">
                                        <p:cTn id="28" dur="500" fill="hold"/>
                                        <p:tgtEl>
                                          <p:spTgt spid="13213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2190"/>
                                        </p:tgtEl>
                                        <p:attrNameLst>
                                          <p:attrName>style.visibility</p:attrName>
                                        </p:attrNameLst>
                                      </p:cBhvr>
                                      <p:to>
                                        <p:strVal val="visible"/>
                                      </p:to>
                                    </p:set>
                                    <p:anim calcmode="lin" valueType="num">
                                      <p:cBhvr additive="base">
                                        <p:cTn id="31" dur="500" fill="hold"/>
                                        <p:tgtEl>
                                          <p:spTgt spid="132190"/>
                                        </p:tgtEl>
                                        <p:attrNameLst>
                                          <p:attrName>ppt_x</p:attrName>
                                        </p:attrNameLst>
                                      </p:cBhvr>
                                      <p:tavLst>
                                        <p:tav tm="0">
                                          <p:val>
                                            <p:strVal val="0-#ppt_w/2"/>
                                          </p:val>
                                        </p:tav>
                                        <p:tav tm="100000">
                                          <p:val>
                                            <p:strVal val="#ppt_x"/>
                                          </p:val>
                                        </p:tav>
                                      </p:tavLst>
                                    </p:anim>
                                    <p:anim calcmode="lin" valueType="num">
                                      <p:cBhvr additive="base">
                                        <p:cTn id="32" dur="500" fill="hold"/>
                                        <p:tgtEl>
                                          <p:spTgt spid="13219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2134"/>
                                        </p:tgtEl>
                                        <p:attrNameLst>
                                          <p:attrName>style.visibility</p:attrName>
                                        </p:attrNameLst>
                                      </p:cBhvr>
                                      <p:to>
                                        <p:strVal val="visible"/>
                                      </p:to>
                                    </p:set>
                                    <p:anim calcmode="lin" valueType="num">
                                      <p:cBhvr additive="base">
                                        <p:cTn id="35" dur="500" fill="hold"/>
                                        <p:tgtEl>
                                          <p:spTgt spid="132134"/>
                                        </p:tgtEl>
                                        <p:attrNameLst>
                                          <p:attrName>ppt_x</p:attrName>
                                        </p:attrNameLst>
                                      </p:cBhvr>
                                      <p:tavLst>
                                        <p:tav tm="0">
                                          <p:val>
                                            <p:strVal val="0-#ppt_w/2"/>
                                          </p:val>
                                        </p:tav>
                                        <p:tav tm="100000">
                                          <p:val>
                                            <p:strVal val="#ppt_x"/>
                                          </p:val>
                                        </p:tav>
                                      </p:tavLst>
                                    </p:anim>
                                    <p:anim calcmode="lin" valueType="num">
                                      <p:cBhvr additive="base">
                                        <p:cTn id="36" dur="500" fill="hold"/>
                                        <p:tgtEl>
                                          <p:spTgt spid="13213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500" fill="hold"/>
                                        <p:tgtEl>
                                          <p:spTgt spid="108"/>
                                        </p:tgtEl>
                                        <p:attrNameLst>
                                          <p:attrName>ppt_x</p:attrName>
                                        </p:attrNameLst>
                                      </p:cBhvr>
                                      <p:tavLst>
                                        <p:tav tm="0">
                                          <p:val>
                                            <p:strVal val="0-#ppt_w/2"/>
                                          </p:val>
                                        </p:tav>
                                        <p:tav tm="100000">
                                          <p:val>
                                            <p:strVal val="#ppt_x"/>
                                          </p:val>
                                        </p:tav>
                                      </p:tavLst>
                                    </p:anim>
                                    <p:anim calcmode="lin" valueType="num">
                                      <p:cBhvr additive="base">
                                        <p:cTn id="40"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2106"/>
                                        </p:tgtEl>
                                        <p:attrNameLst>
                                          <p:attrName>style.visibility</p:attrName>
                                        </p:attrNameLst>
                                      </p:cBhvr>
                                      <p:to>
                                        <p:strVal val="visible"/>
                                      </p:to>
                                    </p:set>
                                    <p:anim calcmode="lin" valueType="num">
                                      <p:cBhvr additive="base">
                                        <p:cTn id="45" dur="500" fill="hold"/>
                                        <p:tgtEl>
                                          <p:spTgt spid="132106"/>
                                        </p:tgtEl>
                                        <p:attrNameLst>
                                          <p:attrName>ppt_x</p:attrName>
                                        </p:attrNameLst>
                                      </p:cBhvr>
                                      <p:tavLst>
                                        <p:tav tm="0">
                                          <p:val>
                                            <p:strVal val="0-#ppt_w/2"/>
                                          </p:val>
                                        </p:tav>
                                        <p:tav tm="100000">
                                          <p:val>
                                            <p:strVal val="#ppt_x"/>
                                          </p:val>
                                        </p:tav>
                                      </p:tavLst>
                                    </p:anim>
                                    <p:anim calcmode="lin" valueType="num">
                                      <p:cBhvr additive="base">
                                        <p:cTn id="46" dur="500" fill="hold"/>
                                        <p:tgtEl>
                                          <p:spTgt spid="13210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2110"/>
                                        </p:tgtEl>
                                        <p:attrNameLst>
                                          <p:attrName>style.visibility</p:attrName>
                                        </p:attrNameLst>
                                      </p:cBhvr>
                                      <p:to>
                                        <p:strVal val="visible"/>
                                      </p:to>
                                    </p:set>
                                    <p:anim calcmode="lin" valueType="num">
                                      <p:cBhvr additive="base">
                                        <p:cTn id="49" dur="500" fill="hold"/>
                                        <p:tgtEl>
                                          <p:spTgt spid="132110"/>
                                        </p:tgtEl>
                                        <p:attrNameLst>
                                          <p:attrName>ppt_x</p:attrName>
                                        </p:attrNameLst>
                                      </p:cBhvr>
                                      <p:tavLst>
                                        <p:tav tm="0">
                                          <p:val>
                                            <p:strVal val="0-#ppt_w/2"/>
                                          </p:val>
                                        </p:tav>
                                        <p:tav tm="100000">
                                          <p:val>
                                            <p:strVal val="#ppt_x"/>
                                          </p:val>
                                        </p:tav>
                                      </p:tavLst>
                                    </p:anim>
                                    <p:anim calcmode="lin" valueType="num">
                                      <p:cBhvr additive="base">
                                        <p:cTn id="50" dur="500" fill="hold"/>
                                        <p:tgtEl>
                                          <p:spTgt spid="13211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2107"/>
                                        </p:tgtEl>
                                        <p:attrNameLst>
                                          <p:attrName>style.visibility</p:attrName>
                                        </p:attrNameLst>
                                      </p:cBhvr>
                                      <p:to>
                                        <p:strVal val="visible"/>
                                      </p:to>
                                    </p:set>
                                    <p:anim calcmode="lin" valueType="num">
                                      <p:cBhvr additive="base">
                                        <p:cTn id="53" dur="500" fill="hold"/>
                                        <p:tgtEl>
                                          <p:spTgt spid="132107"/>
                                        </p:tgtEl>
                                        <p:attrNameLst>
                                          <p:attrName>ppt_x</p:attrName>
                                        </p:attrNameLst>
                                      </p:cBhvr>
                                      <p:tavLst>
                                        <p:tav tm="0">
                                          <p:val>
                                            <p:strVal val="0-#ppt_w/2"/>
                                          </p:val>
                                        </p:tav>
                                        <p:tav tm="100000">
                                          <p:val>
                                            <p:strVal val="#ppt_x"/>
                                          </p:val>
                                        </p:tav>
                                      </p:tavLst>
                                    </p:anim>
                                    <p:anim calcmode="lin" valueType="num">
                                      <p:cBhvr additive="base">
                                        <p:cTn id="54" dur="500" fill="hold"/>
                                        <p:tgtEl>
                                          <p:spTgt spid="13210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32109"/>
                                        </p:tgtEl>
                                        <p:attrNameLst>
                                          <p:attrName>style.visibility</p:attrName>
                                        </p:attrNameLst>
                                      </p:cBhvr>
                                      <p:to>
                                        <p:strVal val="visible"/>
                                      </p:to>
                                    </p:set>
                                    <p:anim calcmode="lin" valueType="num">
                                      <p:cBhvr additive="base">
                                        <p:cTn id="57" dur="500" fill="hold"/>
                                        <p:tgtEl>
                                          <p:spTgt spid="132109"/>
                                        </p:tgtEl>
                                        <p:attrNameLst>
                                          <p:attrName>ppt_x</p:attrName>
                                        </p:attrNameLst>
                                      </p:cBhvr>
                                      <p:tavLst>
                                        <p:tav tm="0">
                                          <p:val>
                                            <p:strVal val="0-#ppt_w/2"/>
                                          </p:val>
                                        </p:tav>
                                        <p:tav tm="100000">
                                          <p:val>
                                            <p:strVal val="#ppt_x"/>
                                          </p:val>
                                        </p:tav>
                                      </p:tavLst>
                                    </p:anim>
                                    <p:anim calcmode="lin" valueType="num">
                                      <p:cBhvr additive="base">
                                        <p:cTn id="58" dur="500" fill="hold"/>
                                        <p:tgtEl>
                                          <p:spTgt spid="13210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32187"/>
                                        </p:tgtEl>
                                        <p:attrNameLst>
                                          <p:attrName>style.visibility</p:attrName>
                                        </p:attrNameLst>
                                      </p:cBhvr>
                                      <p:to>
                                        <p:strVal val="visible"/>
                                      </p:to>
                                    </p:set>
                                    <p:anim calcmode="lin" valueType="num">
                                      <p:cBhvr additive="base">
                                        <p:cTn id="61" dur="500" fill="hold"/>
                                        <p:tgtEl>
                                          <p:spTgt spid="132187"/>
                                        </p:tgtEl>
                                        <p:attrNameLst>
                                          <p:attrName>ppt_x</p:attrName>
                                        </p:attrNameLst>
                                      </p:cBhvr>
                                      <p:tavLst>
                                        <p:tav tm="0">
                                          <p:val>
                                            <p:strVal val="0-#ppt_w/2"/>
                                          </p:val>
                                        </p:tav>
                                        <p:tav tm="100000">
                                          <p:val>
                                            <p:strVal val="#ppt_x"/>
                                          </p:val>
                                        </p:tav>
                                      </p:tavLst>
                                    </p:anim>
                                    <p:anim calcmode="lin" valueType="num">
                                      <p:cBhvr additive="base">
                                        <p:cTn id="62" dur="500" fill="hold"/>
                                        <p:tgtEl>
                                          <p:spTgt spid="13218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32108"/>
                                        </p:tgtEl>
                                        <p:attrNameLst>
                                          <p:attrName>style.visibility</p:attrName>
                                        </p:attrNameLst>
                                      </p:cBhvr>
                                      <p:to>
                                        <p:strVal val="visible"/>
                                      </p:to>
                                    </p:set>
                                    <p:anim calcmode="lin" valueType="num">
                                      <p:cBhvr additive="base">
                                        <p:cTn id="65" dur="500" fill="hold"/>
                                        <p:tgtEl>
                                          <p:spTgt spid="132108"/>
                                        </p:tgtEl>
                                        <p:attrNameLst>
                                          <p:attrName>ppt_x</p:attrName>
                                        </p:attrNameLst>
                                      </p:cBhvr>
                                      <p:tavLst>
                                        <p:tav tm="0">
                                          <p:val>
                                            <p:strVal val="0-#ppt_w/2"/>
                                          </p:val>
                                        </p:tav>
                                        <p:tav tm="100000">
                                          <p:val>
                                            <p:strVal val="#ppt_x"/>
                                          </p:val>
                                        </p:tav>
                                      </p:tavLst>
                                    </p:anim>
                                    <p:anim calcmode="lin" valueType="num">
                                      <p:cBhvr additive="base">
                                        <p:cTn id="66" dur="500" fill="hold"/>
                                        <p:tgtEl>
                                          <p:spTgt spid="132108"/>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 calcmode="lin" valueType="num">
                                      <p:cBhvr additive="base">
                                        <p:cTn id="69" dur="500" fill="hold"/>
                                        <p:tgtEl>
                                          <p:spTgt spid="109"/>
                                        </p:tgtEl>
                                        <p:attrNameLst>
                                          <p:attrName>ppt_x</p:attrName>
                                        </p:attrNameLst>
                                      </p:cBhvr>
                                      <p:tavLst>
                                        <p:tav tm="0">
                                          <p:val>
                                            <p:strVal val="0-#ppt_w/2"/>
                                          </p:val>
                                        </p:tav>
                                        <p:tav tm="100000">
                                          <p:val>
                                            <p:strVal val="#ppt_x"/>
                                          </p:val>
                                        </p:tav>
                                      </p:tavLst>
                                    </p:anim>
                                    <p:anim calcmode="lin" valueType="num">
                                      <p:cBhvr additive="base">
                                        <p:cTn id="70"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132216"/>
                                        </p:tgtEl>
                                        <p:attrNameLst>
                                          <p:attrName>style.visibility</p:attrName>
                                        </p:attrNameLst>
                                      </p:cBhvr>
                                      <p:to>
                                        <p:strVal val="visible"/>
                                      </p:to>
                                    </p:set>
                                    <p:anim calcmode="lin" valueType="num">
                                      <p:cBhvr additive="base">
                                        <p:cTn id="75" dur="500" fill="hold"/>
                                        <p:tgtEl>
                                          <p:spTgt spid="132216"/>
                                        </p:tgtEl>
                                        <p:attrNameLst>
                                          <p:attrName>ppt_x</p:attrName>
                                        </p:attrNameLst>
                                      </p:cBhvr>
                                      <p:tavLst>
                                        <p:tav tm="0">
                                          <p:val>
                                            <p:strVal val="0-#ppt_w/2"/>
                                          </p:val>
                                        </p:tav>
                                        <p:tav tm="100000">
                                          <p:val>
                                            <p:strVal val="#ppt_x"/>
                                          </p:val>
                                        </p:tav>
                                      </p:tavLst>
                                    </p:anim>
                                    <p:anim calcmode="lin" valueType="num">
                                      <p:cBhvr additive="base">
                                        <p:cTn id="76" dur="500" fill="hold"/>
                                        <p:tgtEl>
                                          <p:spTgt spid="132216"/>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500" fill="hold"/>
                                        <p:tgtEl>
                                          <p:spTgt spid="110"/>
                                        </p:tgtEl>
                                        <p:attrNameLst>
                                          <p:attrName>ppt_x</p:attrName>
                                        </p:attrNameLst>
                                      </p:cBhvr>
                                      <p:tavLst>
                                        <p:tav tm="0">
                                          <p:val>
                                            <p:strVal val="0-#ppt_w/2"/>
                                          </p:val>
                                        </p:tav>
                                        <p:tav tm="100000">
                                          <p:val>
                                            <p:strVal val="#ppt_x"/>
                                          </p:val>
                                        </p:tav>
                                      </p:tavLst>
                                    </p:anim>
                                    <p:anim calcmode="lin" valueType="num">
                                      <p:cBhvr additive="base">
                                        <p:cTn id="80"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32217"/>
                                        </p:tgtEl>
                                        <p:attrNameLst>
                                          <p:attrName>style.visibility</p:attrName>
                                        </p:attrNameLst>
                                      </p:cBhvr>
                                      <p:to>
                                        <p:strVal val="visible"/>
                                      </p:to>
                                    </p:set>
                                    <p:anim calcmode="lin" valueType="num">
                                      <p:cBhvr additive="base">
                                        <p:cTn id="85" dur="500" fill="hold"/>
                                        <p:tgtEl>
                                          <p:spTgt spid="132217"/>
                                        </p:tgtEl>
                                        <p:attrNameLst>
                                          <p:attrName>ppt_x</p:attrName>
                                        </p:attrNameLst>
                                      </p:cBhvr>
                                      <p:tavLst>
                                        <p:tav tm="0">
                                          <p:val>
                                            <p:strVal val="0-#ppt_w/2"/>
                                          </p:val>
                                        </p:tav>
                                        <p:tav tm="100000">
                                          <p:val>
                                            <p:strVal val="#ppt_x"/>
                                          </p:val>
                                        </p:tav>
                                      </p:tavLst>
                                    </p:anim>
                                    <p:anim calcmode="lin" valueType="num">
                                      <p:cBhvr additive="base">
                                        <p:cTn id="86" dur="500" fill="hold"/>
                                        <p:tgtEl>
                                          <p:spTgt spid="132217"/>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additive="base">
                                        <p:cTn id="89" dur="500" fill="hold"/>
                                        <p:tgtEl>
                                          <p:spTgt spid="111"/>
                                        </p:tgtEl>
                                        <p:attrNameLst>
                                          <p:attrName>ppt_x</p:attrName>
                                        </p:attrNameLst>
                                      </p:cBhvr>
                                      <p:tavLst>
                                        <p:tav tm="0">
                                          <p:val>
                                            <p:strVal val="0-#ppt_w/2"/>
                                          </p:val>
                                        </p:tav>
                                        <p:tav tm="100000">
                                          <p:val>
                                            <p:strVal val="#ppt_x"/>
                                          </p:val>
                                        </p:tav>
                                      </p:tavLst>
                                    </p:anim>
                                    <p:anim calcmode="lin" valueType="num">
                                      <p:cBhvr additive="base">
                                        <p:cTn id="90"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132218"/>
                                        </p:tgtEl>
                                        <p:attrNameLst>
                                          <p:attrName>style.visibility</p:attrName>
                                        </p:attrNameLst>
                                      </p:cBhvr>
                                      <p:to>
                                        <p:strVal val="visible"/>
                                      </p:to>
                                    </p:set>
                                    <p:anim calcmode="lin" valueType="num">
                                      <p:cBhvr additive="base">
                                        <p:cTn id="95" dur="500" fill="hold"/>
                                        <p:tgtEl>
                                          <p:spTgt spid="132218"/>
                                        </p:tgtEl>
                                        <p:attrNameLst>
                                          <p:attrName>ppt_x</p:attrName>
                                        </p:attrNameLst>
                                      </p:cBhvr>
                                      <p:tavLst>
                                        <p:tav tm="0">
                                          <p:val>
                                            <p:strVal val="0-#ppt_w/2"/>
                                          </p:val>
                                        </p:tav>
                                        <p:tav tm="100000">
                                          <p:val>
                                            <p:strVal val="#ppt_x"/>
                                          </p:val>
                                        </p:tav>
                                      </p:tavLst>
                                    </p:anim>
                                    <p:anim calcmode="lin" valueType="num">
                                      <p:cBhvr additive="base">
                                        <p:cTn id="96" dur="500" fill="hold"/>
                                        <p:tgtEl>
                                          <p:spTgt spid="132218"/>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0-#ppt_w/2"/>
                                          </p:val>
                                        </p:tav>
                                        <p:tav tm="100000">
                                          <p:val>
                                            <p:strVal val="#ppt_x"/>
                                          </p:val>
                                        </p:tav>
                                      </p:tavLst>
                                    </p:anim>
                                    <p:anim calcmode="lin" valueType="num">
                                      <p:cBhvr additive="base">
                                        <p:cTn id="100" dur="500" fill="hold"/>
                                        <p:tgtEl>
                                          <p:spTgt spid="113"/>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additive="base">
                                        <p:cTn id="103" dur="500" fill="hold"/>
                                        <p:tgtEl>
                                          <p:spTgt spid="112"/>
                                        </p:tgtEl>
                                        <p:attrNameLst>
                                          <p:attrName>ppt_x</p:attrName>
                                        </p:attrNameLst>
                                      </p:cBhvr>
                                      <p:tavLst>
                                        <p:tav tm="0">
                                          <p:val>
                                            <p:strVal val="0-#ppt_w/2"/>
                                          </p:val>
                                        </p:tav>
                                        <p:tav tm="100000">
                                          <p:val>
                                            <p:strVal val="#ppt_x"/>
                                          </p:val>
                                        </p:tav>
                                      </p:tavLst>
                                    </p:anim>
                                    <p:anim calcmode="lin" valueType="num">
                                      <p:cBhvr additive="base">
                                        <p:cTn id="104" dur="500" fill="hold"/>
                                        <p:tgtEl>
                                          <p:spTgt spid="112"/>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14"/>
                                        </p:tgtEl>
                                        <p:attrNameLst>
                                          <p:attrName>style.visibility</p:attrName>
                                        </p:attrNameLst>
                                      </p:cBhvr>
                                      <p:to>
                                        <p:strVal val="visible"/>
                                      </p:to>
                                    </p:set>
                                    <p:anim calcmode="lin" valueType="num">
                                      <p:cBhvr additive="base">
                                        <p:cTn id="107" dur="500" fill="hold"/>
                                        <p:tgtEl>
                                          <p:spTgt spid="114"/>
                                        </p:tgtEl>
                                        <p:attrNameLst>
                                          <p:attrName>ppt_x</p:attrName>
                                        </p:attrNameLst>
                                      </p:cBhvr>
                                      <p:tavLst>
                                        <p:tav tm="0">
                                          <p:val>
                                            <p:strVal val="0-#ppt_w/2"/>
                                          </p:val>
                                        </p:tav>
                                        <p:tav tm="100000">
                                          <p:val>
                                            <p:strVal val="#ppt_x"/>
                                          </p:val>
                                        </p:tav>
                                      </p:tavLst>
                                    </p:anim>
                                    <p:anim calcmode="lin" valueType="num">
                                      <p:cBhvr additive="base">
                                        <p:cTn id="108" dur="500" fill="hold"/>
                                        <p:tgtEl>
                                          <p:spTgt spid="114"/>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115"/>
                                        </p:tgtEl>
                                        <p:attrNameLst>
                                          <p:attrName>style.visibility</p:attrName>
                                        </p:attrNameLst>
                                      </p:cBhvr>
                                      <p:to>
                                        <p:strVal val="visible"/>
                                      </p:to>
                                    </p:set>
                                    <p:anim calcmode="lin" valueType="num">
                                      <p:cBhvr additive="base">
                                        <p:cTn id="111" dur="500" fill="hold"/>
                                        <p:tgtEl>
                                          <p:spTgt spid="115"/>
                                        </p:tgtEl>
                                        <p:attrNameLst>
                                          <p:attrName>ppt_x</p:attrName>
                                        </p:attrNameLst>
                                      </p:cBhvr>
                                      <p:tavLst>
                                        <p:tav tm="0">
                                          <p:val>
                                            <p:strVal val="0-#ppt_w/2"/>
                                          </p:val>
                                        </p:tav>
                                        <p:tav tm="100000">
                                          <p:val>
                                            <p:strVal val="#ppt_x"/>
                                          </p:val>
                                        </p:tav>
                                      </p:tavLst>
                                    </p:anim>
                                    <p:anim calcmode="lin" valueType="num">
                                      <p:cBhvr additive="base">
                                        <p:cTn id="112"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nodeType="clickEffect">
                                  <p:stCondLst>
                                    <p:cond delay="0"/>
                                  </p:stCondLst>
                                  <p:childTnLst>
                                    <p:set>
                                      <p:cBhvr>
                                        <p:cTn id="116" dur="1" fill="hold">
                                          <p:stCondLst>
                                            <p:cond delay="0"/>
                                          </p:stCondLst>
                                        </p:cTn>
                                        <p:tgtEl>
                                          <p:spTgt spid="119"/>
                                        </p:tgtEl>
                                        <p:attrNameLst>
                                          <p:attrName>style.visibility</p:attrName>
                                        </p:attrNameLst>
                                      </p:cBhvr>
                                      <p:to>
                                        <p:strVal val="visible"/>
                                      </p:to>
                                    </p:set>
                                    <p:anim calcmode="lin" valueType="num">
                                      <p:cBhvr additive="base">
                                        <p:cTn id="117" dur="500" fill="hold"/>
                                        <p:tgtEl>
                                          <p:spTgt spid="119"/>
                                        </p:tgtEl>
                                        <p:attrNameLst>
                                          <p:attrName>ppt_x</p:attrName>
                                        </p:attrNameLst>
                                      </p:cBhvr>
                                      <p:tavLst>
                                        <p:tav tm="0">
                                          <p:val>
                                            <p:strVal val="1+#ppt_w/2"/>
                                          </p:val>
                                        </p:tav>
                                        <p:tav tm="100000">
                                          <p:val>
                                            <p:strVal val="#ppt_x"/>
                                          </p:val>
                                        </p:tav>
                                      </p:tavLst>
                                    </p:anim>
                                    <p:anim calcmode="lin" valueType="num">
                                      <p:cBhvr additive="base">
                                        <p:cTn id="118" dur="500" fill="hold"/>
                                        <p:tgtEl>
                                          <p:spTgt spid="11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116"/>
                                        </p:tgtEl>
                                        <p:attrNameLst>
                                          <p:attrName>style.visibility</p:attrName>
                                        </p:attrNameLst>
                                      </p:cBhvr>
                                      <p:to>
                                        <p:strVal val="visible"/>
                                      </p:to>
                                    </p:set>
                                    <p:anim calcmode="lin" valueType="num">
                                      <p:cBhvr additive="base">
                                        <p:cTn id="121" dur="500" fill="hold"/>
                                        <p:tgtEl>
                                          <p:spTgt spid="116"/>
                                        </p:tgtEl>
                                        <p:attrNameLst>
                                          <p:attrName>ppt_x</p:attrName>
                                        </p:attrNameLst>
                                      </p:cBhvr>
                                      <p:tavLst>
                                        <p:tav tm="0">
                                          <p:val>
                                            <p:strVal val="1+#ppt_w/2"/>
                                          </p:val>
                                        </p:tav>
                                        <p:tav tm="100000">
                                          <p:val>
                                            <p:strVal val="#ppt_x"/>
                                          </p:val>
                                        </p:tav>
                                      </p:tavLst>
                                    </p:anim>
                                    <p:anim calcmode="lin" valueType="num">
                                      <p:cBhvr additive="base">
                                        <p:cTn id="122" dur="5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additive="base">
                                        <p:cTn id="127" dur="500" fill="hold"/>
                                        <p:tgtEl>
                                          <p:spTgt spid="126"/>
                                        </p:tgtEl>
                                        <p:attrNameLst>
                                          <p:attrName>ppt_x</p:attrName>
                                        </p:attrNameLst>
                                      </p:cBhvr>
                                      <p:tavLst>
                                        <p:tav tm="0">
                                          <p:val>
                                            <p:strVal val="0-#ppt_w/2"/>
                                          </p:val>
                                        </p:tav>
                                        <p:tav tm="100000">
                                          <p:val>
                                            <p:strVal val="#ppt_x"/>
                                          </p:val>
                                        </p:tav>
                                      </p:tavLst>
                                    </p:anim>
                                    <p:anim calcmode="lin" valueType="num">
                                      <p:cBhvr additive="base">
                                        <p:cTn id="128" dur="500" fill="hold"/>
                                        <p:tgtEl>
                                          <p:spTgt spid="126"/>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 calcmode="lin" valueType="num">
                                      <p:cBhvr additive="base">
                                        <p:cTn id="131" dur="500" fill="hold"/>
                                        <p:tgtEl>
                                          <p:spTgt spid="140"/>
                                        </p:tgtEl>
                                        <p:attrNameLst>
                                          <p:attrName>ppt_x</p:attrName>
                                        </p:attrNameLst>
                                      </p:cBhvr>
                                      <p:tavLst>
                                        <p:tav tm="0">
                                          <p:val>
                                            <p:strVal val="0-#ppt_w/2"/>
                                          </p:val>
                                        </p:tav>
                                        <p:tav tm="100000">
                                          <p:val>
                                            <p:strVal val="#ppt_x"/>
                                          </p:val>
                                        </p:tav>
                                      </p:tavLst>
                                    </p:anim>
                                    <p:anim calcmode="lin" valueType="num">
                                      <p:cBhvr additive="base">
                                        <p:cTn id="132" dur="500" fill="hold"/>
                                        <p:tgtEl>
                                          <p:spTgt spid="140"/>
                                        </p:tgtEl>
                                        <p:attrNameLst>
                                          <p:attrName>ppt_y</p:attrName>
                                        </p:attrNameLst>
                                      </p:cBhvr>
                                      <p:tavLst>
                                        <p:tav tm="0">
                                          <p:val>
                                            <p:strVal val="#ppt_y"/>
                                          </p:val>
                                        </p:tav>
                                        <p:tav tm="100000">
                                          <p:val>
                                            <p:strVal val="#ppt_y"/>
                                          </p:val>
                                        </p:tav>
                                      </p:tavLst>
                                    </p:anim>
                                  </p:childTnLst>
                                </p:cTn>
                              </p:par>
                              <p:par>
                                <p:cTn id="133" presetID="2" presetClass="entr" presetSubtype="8" fill="hold" nodeType="withEffect">
                                  <p:stCondLst>
                                    <p:cond delay="0"/>
                                  </p:stCondLst>
                                  <p:childTnLst>
                                    <p:set>
                                      <p:cBhvr>
                                        <p:cTn id="134" dur="1" fill="hold">
                                          <p:stCondLst>
                                            <p:cond delay="0"/>
                                          </p:stCondLst>
                                        </p:cTn>
                                        <p:tgtEl>
                                          <p:spTgt spid="133"/>
                                        </p:tgtEl>
                                        <p:attrNameLst>
                                          <p:attrName>style.visibility</p:attrName>
                                        </p:attrNameLst>
                                      </p:cBhvr>
                                      <p:to>
                                        <p:strVal val="visible"/>
                                      </p:to>
                                    </p:set>
                                    <p:anim calcmode="lin" valueType="num">
                                      <p:cBhvr additive="base">
                                        <p:cTn id="135" dur="500" fill="hold"/>
                                        <p:tgtEl>
                                          <p:spTgt spid="133"/>
                                        </p:tgtEl>
                                        <p:attrNameLst>
                                          <p:attrName>ppt_x</p:attrName>
                                        </p:attrNameLst>
                                      </p:cBhvr>
                                      <p:tavLst>
                                        <p:tav tm="0">
                                          <p:val>
                                            <p:strVal val="0-#ppt_w/2"/>
                                          </p:val>
                                        </p:tav>
                                        <p:tav tm="100000">
                                          <p:val>
                                            <p:strVal val="#ppt_x"/>
                                          </p:val>
                                        </p:tav>
                                      </p:tavLst>
                                    </p:anim>
                                    <p:anim calcmode="lin" valueType="num">
                                      <p:cBhvr additive="base">
                                        <p:cTn id="136" dur="500" fill="hold"/>
                                        <p:tgtEl>
                                          <p:spTgt spid="133"/>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141"/>
                                        </p:tgtEl>
                                        <p:attrNameLst>
                                          <p:attrName>style.visibility</p:attrName>
                                        </p:attrNameLst>
                                      </p:cBhvr>
                                      <p:to>
                                        <p:strVal val="visible"/>
                                      </p:to>
                                    </p:set>
                                    <p:anim calcmode="lin" valueType="num">
                                      <p:cBhvr additive="base">
                                        <p:cTn id="139" dur="500" fill="hold"/>
                                        <p:tgtEl>
                                          <p:spTgt spid="141"/>
                                        </p:tgtEl>
                                        <p:attrNameLst>
                                          <p:attrName>ppt_x</p:attrName>
                                        </p:attrNameLst>
                                      </p:cBhvr>
                                      <p:tavLst>
                                        <p:tav tm="0">
                                          <p:val>
                                            <p:strVal val="0-#ppt_w/2"/>
                                          </p:val>
                                        </p:tav>
                                        <p:tav tm="100000">
                                          <p:val>
                                            <p:strVal val="#ppt_x"/>
                                          </p:val>
                                        </p:tav>
                                      </p:tavLst>
                                    </p:anim>
                                    <p:anim calcmode="lin" valueType="num">
                                      <p:cBhvr additive="base">
                                        <p:cTn id="140"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nodeType="clickEffect">
                                  <p:stCondLst>
                                    <p:cond delay="0"/>
                                  </p:stCondLst>
                                  <p:childTnLst>
                                    <p:set>
                                      <p:cBhvr>
                                        <p:cTn id="144" dur="1" fill="hold">
                                          <p:stCondLst>
                                            <p:cond delay="0"/>
                                          </p:stCondLst>
                                        </p:cTn>
                                        <p:tgtEl>
                                          <p:spTgt spid="132204"/>
                                        </p:tgtEl>
                                        <p:attrNameLst>
                                          <p:attrName>style.visibility</p:attrName>
                                        </p:attrNameLst>
                                      </p:cBhvr>
                                      <p:to>
                                        <p:strVal val="visible"/>
                                      </p:to>
                                    </p:set>
                                    <p:anim calcmode="lin" valueType="num">
                                      <p:cBhvr additive="base">
                                        <p:cTn id="145" dur="500" fill="hold"/>
                                        <p:tgtEl>
                                          <p:spTgt spid="132204"/>
                                        </p:tgtEl>
                                        <p:attrNameLst>
                                          <p:attrName>ppt_x</p:attrName>
                                        </p:attrNameLst>
                                      </p:cBhvr>
                                      <p:tavLst>
                                        <p:tav tm="0">
                                          <p:val>
                                            <p:strVal val="0-#ppt_w/2"/>
                                          </p:val>
                                        </p:tav>
                                        <p:tav tm="100000">
                                          <p:val>
                                            <p:strVal val="#ppt_x"/>
                                          </p:val>
                                        </p:tav>
                                      </p:tavLst>
                                    </p:anim>
                                    <p:anim calcmode="lin" valueType="num">
                                      <p:cBhvr additive="base">
                                        <p:cTn id="146" dur="500" fill="hold"/>
                                        <p:tgtEl>
                                          <p:spTgt spid="132204"/>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132142"/>
                                        </p:tgtEl>
                                        <p:attrNameLst>
                                          <p:attrName>style.visibility</p:attrName>
                                        </p:attrNameLst>
                                      </p:cBhvr>
                                      <p:to>
                                        <p:strVal val="visible"/>
                                      </p:to>
                                    </p:set>
                                    <p:anim calcmode="lin" valueType="num">
                                      <p:cBhvr additive="base">
                                        <p:cTn id="151" dur="500" fill="hold"/>
                                        <p:tgtEl>
                                          <p:spTgt spid="132142"/>
                                        </p:tgtEl>
                                        <p:attrNameLst>
                                          <p:attrName>ppt_x</p:attrName>
                                        </p:attrNameLst>
                                      </p:cBhvr>
                                      <p:tavLst>
                                        <p:tav tm="0">
                                          <p:val>
                                            <p:strVal val="0-#ppt_w/2"/>
                                          </p:val>
                                        </p:tav>
                                        <p:tav tm="100000">
                                          <p:val>
                                            <p:strVal val="#ppt_x"/>
                                          </p:val>
                                        </p:tav>
                                      </p:tavLst>
                                    </p:anim>
                                    <p:anim calcmode="lin" valueType="num">
                                      <p:cBhvr additive="base">
                                        <p:cTn id="152" dur="500" fill="hold"/>
                                        <p:tgtEl>
                                          <p:spTgt spid="132142"/>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132146"/>
                                        </p:tgtEl>
                                        <p:attrNameLst>
                                          <p:attrName>style.visibility</p:attrName>
                                        </p:attrNameLst>
                                      </p:cBhvr>
                                      <p:to>
                                        <p:strVal val="visible"/>
                                      </p:to>
                                    </p:set>
                                    <p:anim calcmode="lin" valueType="num">
                                      <p:cBhvr additive="base">
                                        <p:cTn id="155" dur="500" fill="hold"/>
                                        <p:tgtEl>
                                          <p:spTgt spid="132146"/>
                                        </p:tgtEl>
                                        <p:attrNameLst>
                                          <p:attrName>ppt_x</p:attrName>
                                        </p:attrNameLst>
                                      </p:cBhvr>
                                      <p:tavLst>
                                        <p:tav tm="0">
                                          <p:val>
                                            <p:strVal val="0-#ppt_w/2"/>
                                          </p:val>
                                        </p:tav>
                                        <p:tav tm="100000">
                                          <p:val>
                                            <p:strVal val="#ppt_x"/>
                                          </p:val>
                                        </p:tav>
                                      </p:tavLst>
                                    </p:anim>
                                    <p:anim calcmode="lin" valueType="num">
                                      <p:cBhvr additive="base">
                                        <p:cTn id="156" dur="500" fill="hold"/>
                                        <p:tgtEl>
                                          <p:spTgt spid="132146"/>
                                        </p:tgtEl>
                                        <p:attrNameLst>
                                          <p:attrName>ppt_y</p:attrName>
                                        </p:attrNameLst>
                                      </p:cBhvr>
                                      <p:tavLst>
                                        <p:tav tm="0">
                                          <p:val>
                                            <p:strVal val="#ppt_y"/>
                                          </p:val>
                                        </p:tav>
                                        <p:tav tm="100000">
                                          <p:val>
                                            <p:strVal val="#ppt_y"/>
                                          </p:val>
                                        </p:tav>
                                      </p:tavLst>
                                    </p:anim>
                                  </p:childTnLst>
                                </p:cTn>
                              </p:par>
                              <p:par>
                                <p:cTn id="157" presetID="2" presetClass="entr" presetSubtype="8" fill="hold" grpId="0" nodeType="withEffect">
                                  <p:stCondLst>
                                    <p:cond delay="0"/>
                                  </p:stCondLst>
                                  <p:childTnLst>
                                    <p:set>
                                      <p:cBhvr>
                                        <p:cTn id="158" dur="1" fill="hold">
                                          <p:stCondLst>
                                            <p:cond delay="0"/>
                                          </p:stCondLst>
                                        </p:cTn>
                                        <p:tgtEl>
                                          <p:spTgt spid="132143"/>
                                        </p:tgtEl>
                                        <p:attrNameLst>
                                          <p:attrName>style.visibility</p:attrName>
                                        </p:attrNameLst>
                                      </p:cBhvr>
                                      <p:to>
                                        <p:strVal val="visible"/>
                                      </p:to>
                                    </p:set>
                                    <p:anim calcmode="lin" valueType="num">
                                      <p:cBhvr additive="base">
                                        <p:cTn id="159" dur="500" fill="hold"/>
                                        <p:tgtEl>
                                          <p:spTgt spid="132143"/>
                                        </p:tgtEl>
                                        <p:attrNameLst>
                                          <p:attrName>ppt_x</p:attrName>
                                        </p:attrNameLst>
                                      </p:cBhvr>
                                      <p:tavLst>
                                        <p:tav tm="0">
                                          <p:val>
                                            <p:strVal val="0-#ppt_w/2"/>
                                          </p:val>
                                        </p:tav>
                                        <p:tav tm="100000">
                                          <p:val>
                                            <p:strVal val="#ppt_x"/>
                                          </p:val>
                                        </p:tav>
                                      </p:tavLst>
                                    </p:anim>
                                    <p:anim calcmode="lin" valueType="num">
                                      <p:cBhvr additive="base">
                                        <p:cTn id="160" dur="500" fill="hold"/>
                                        <p:tgtEl>
                                          <p:spTgt spid="132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42" grpId="0" animBg="1"/>
      <p:bldP spid="132143" grpId="0" animBg="1"/>
      <p:bldP spid="132146" grpId="0" animBg="1"/>
      <p:bldP spid="132106" grpId="0" animBg="1"/>
      <p:bldP spid="132107" grpId="0" animBg="1"/>
      <p:bldP spid="132108" grpId="0" animBg="1"/>
      <p:bldP spid="132109" grpId="0" animBg="1"/>
      <p:bldP spid="132110" grpId="0" animBg="1"/>
      <p:bldP spid="132187" grpId="0" animBg="1"/>
      <p:bldP spid="132132" grpId="0" animBg="1"/>
      <p:bldP spid="132133" grpId="0" animBg="1"/>
      <p:bldP spid="132134" grpId="0" animBg="1"/>
      <p:bldP spid="132135" grpId="0" animBg="1"/>
      <p:bldP spid="132136" grpId="0" animBg="1"/>
      <p:bldP spid="132190"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40" grpId="0" animBg="1"/>
      <p:bldP spid="1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umsplatzhalter 3"/>
          <p:cNvSpPr>
            <a:spLocks noGrp="1"/>
          </p:cNvSpPr>
          <p:nvPr>
            <p:ph type="dt" sz="half" idx="10"/>
          </p:nvPr>
        </p:nvSpPr>
        <p:spPr/>
        <p:txBody>
          <a:bodyPr/>
          <a:lstStyle/>
          <a:p>
            <a:fld id="{CEB08B6B-1A14-4712-A75A-1D8E8FA23492}" type="datetime1">
              <a:rPr lang="de-DE" altLang="de-DE"/>
              <a:pPr/>
              <a:t>24.01.2020</a:t>
            </a:fld>
            <a:endParaRPr lang="de-DE" altLang="de-DE"/>
          </a:p>
        </p:txBody>
      </p:sp>
      <p:sp>
        <p:nvSpPr>
          <p:cNvPr id="27" name="Fußzeilenplatzhalter 4"/>
          <p:cNvSpPr>
            <a:spLocks noGrp="1"/>
          </p:cNvSpPr>
          <p:nvPr>
            <p:ph type="ftr" sz="quarter" idx="11"/>
          </p:nvPr>
        </p:nvSpPr>
        <p:spPr/>
        <p:txBody>
          <a:bodyPr/>
          <a:lstStyle/>
          <a:p>
            <a:r>
              <a:rPr lang="de-DE" altLang="de-DE"/>
              <a:t>Information Q-Phase, Sz</a:t>
            </a:r>
          </a:p>
        </p:txBody>
      </p:sp>
      <p:sp>
        <p:nvSpPr>
          <p:cNvPr id="28" name="Foliennummernplatzhalter 5"/>
          <p:cNvSpPr>
            <a:spLocks noGrp="1"/>
          </p:cNvSpPr>
          <p:nvPr>
            <p:ph type="sldNum" sz="quarter" idx="12"/>
          </p:nvPr>
        </p:nvSpPr>
        <p:spPr/>
        <p:txBody>
          <a:bodyPr/>
          <a:lstStyle/>
          <a:p>
            <a:r>
              <a:rPr lang="de-DE" altLang="de-DE"/>
              <a:t>Folie </a:t>
            </a:r>
            <a:fld id="{BF522C1E-614F-4D6E-A35E-C0A57DC58CE8}" type="slidenum">
              <a:rPr lang="de-DE" altLang="de-DE"/>
              <a:pPr/>
              <a:t>16</a:t>
            </a:fld>
            <a:endParaRPr lang="de-DE" altLang="de-DE"/>
          </a:p>
        </p:txBody>
      </p:sp>
      <p:sp>
        <p:nvSpPr>
          <p:cNvPr id="152578" name="Rectangle 2"/>
          <p:cNvSpPr>
            <a:spLocks noGrp="1" noChangeArrowheads="1"/>
          </p:cNvSpPr>
          <p:nvPr>
            <p:ph type="title"/>
          </p:nvPr>
        </p:nvSpPr>
        <p:spPr>
          <a:xfrm>
            <a:off x="871538" y="1044575"/>
            <a:ext cx="8162925" cy="579438"/>
          </a:xfrm>
        </p:spPr>
        <p:txBody>
          <a:bodyPr/>
          <a:lstStyle/>
          <a:p>
            <a:r>
              <a:rPr lang="de-DE" altLang="de-DE"/>
              <a:t>Prüfungsfachwahlen Sprachliches Profil</a:t>
            </a:r>
          </a:p>
        </p:txBody>
      </p:sp>
      <p:sp>
        <p:nvSpPr>
          <p:cNvPr id="152580" name="AutoShape 4"/>
          <p:cNvSpPr>
            <a:spLocks noChangeArrowheads="1"/>
          </p:cNvSpPr>
          <p:nvPr/>
        </p:nvSpPr>
        <p:spPr bwMode="auto">
          <a:xfrm>
            <a:off x="4972050" y="2028825"/>
            <a:ext cx="228600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EN, FR</a:t>
            </a:r>
          </a:p>
        </p:txBody>
      </p:sp>
      <p:sp>
        <p:nvSpPr>
          <p:cNvPr id="152581" name="Text Box 5"/>
          <p:cNvSpPr txBox="1">
            <a:spLocks noChangeArrowheads="1"/>
          </p:cNvSpPr>
          <p:nvPr/>
        </p:nvSpPr>
        <p:spPr bwMode="auto">
          <a:xfrm>
            <a:off x="1465263" y="2146300"/>
            <a:ext cx="229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Arial" charset="0"/>
              </a:rPr>
              <a:t>1. Prüfungsfach (FS)</a:t>
            </a:r>
          </a:p>
        </p:txBody>
      </p:sp>
      <p:sp>
        <p:nvSpPr>
          <p:cNvPr id="152582" name="Text Box 6"/>
          <p:cNvSpPr txBox="1">
            <a:spLocks noChangeArrowheads="1"/>
          </p:cNvSpPr>
          <p:nvPr/>
        </p:nvSpPr>
        <p:spPr bwMode="auto">
          <a:xfrm>
            <a:off x="1465263" y="2774950"/>
            <a:ext cx="292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Arial" charset="0"/>
              </a:rPr>
              <a:t>2. Prüfungsfach (FS o. DE)</a:t>
            </a:r>
          </a:p>
        </p:txBody>
      </p:sp>
      <p:sp>
        <p:nvSpPr>
          <p:cNvPr id="152583" name="AutoShape 7"/>
          <p:cNvSpPr>
            <a:spLocks noChangeArrowheads="1"/>
          </p:cNvSpPr>
          <p:nvPr/>
        </p:nvSpPr>
        <p:spPr bwMode="auto">
          <a:xfrm>
            <a:off x="4979988" y="2794000"/>
            <a:ext cx="228600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EN, FR, DE</a:t>
            </a:r>
          </a:p>
        </p:txBody>
      </p:sp>
      <p:sp>
        <p:nvSpPr>
          <p:cNvPr id="152584" name="Text Box 8"/>
          <p:cNvSpPr txBox="1">
            <a:spLocks noChangeArrowheads="1"/>
          </p:cNvSpPr>
          <p:nvPr/>
        </p:nvSpPr>
        <p:spPr bwMode="auto">
          <a:xfrm>
            <a:off x="1444625" y="3340100"/>
            <a:ext cx="221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Arial" charset="0"/>
              </a:rPr>
              <a:t>3. Prüfungsfach </a:t>
            </a:r>
          </a:p>
          <a:p>
            <a:r>
              <a:rPr lang="de-DE" altLang="de-DE" sz="1800">
                <a:latin typeface="Arial" charset="0"/>
              </a:rPr>
              <a:t>(beliebiger eA-Kurs)</a:t>
            </a:r>
          </a:p>
        </p:txBody>
      </p:sp>
      <p:sp>
        <p:nvSpPr>
          <p:cNvPr id="152585" name="AutoShape 9"/>
          <p:cNvSpPr>
            <a:spLocks noChangeArrowheads="1"/>
          </p:cNvSpPr>
          <p:nvPr/>
        </p:nvSpPr>
        <p:spPr bwMode="auto">
          <a:xfrm>
            <a:off x="3487738" y="3365500"/>
            <a:ext cx="5656262" cy="65087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a:latin typeface="Arial" charset="0"/>
              </a:rPr>
              <a:t>EN, FR, DE, MA, BI, PH, CH, PW, GE</a:t>
            </a:r>
          </a:p>
        </p:txBody>
      </p:sp>
      <p:sp>
        <p:nvSpPr>
          <p:cNvPr id="152586" name="Text Box 10"/>
          <p:cNvSpPr txBox="1">
            <a:spLocks noChangeArrowheads="1"/>
          </p:cNvSpPr>
          <p:nvPr/>
        </p:nvSpPr>
        <p:spPr bwMode="auto">
          <a:xfrm>
            <a:off x="1524000" y="4260850"/>
            <a:ext cx="2227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800">
                <a:latin typeface="Arial" charset="0"/>
              </a:rPr>
              <a:t>4. Prüfungsfach </a:t>
            </a:r>
          </a:p>
        </p:txBody>
      </p:sp>
      <p:sp>
        <p:nvSpPr>
          <p:cNvPr id="152588" name="Text Box 12"/>
          <p:cNvSpPr txBox="1">
            <a:spLocks noChangeArrowheads="1"/>
          </p:cNvSpPr>
          <p:nvPr/>
        </p:nvSpPr>
        <p:spPr bwMode="auto">
          <a:xfrm>
            <a:off x="0" y="2044700"/>
            <a:ext cx="1236663"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latin typeface="Arial" charset="0"/>
              </a:rPr>
              <a:t>eA-</a:t>
            </a:r>
          </a:p>
          <a:p>
            <a:r>
              <a:rPr lang="de-DE" altLang="de-DE">
                <a:latin typeface="Arial" charset="0"/>
              </a:rPr>
              <a:t>Kurse</a:t>
            </a:r>
          </a:p>
          <a:p>
            <a:r>
              <a:rPr lang="de-DE" altLang="de-DE">
                <a:latin typeface="Arial" charset="0"/>
              </a:rPr>
              <a:t>(er-</a:t>
            </a:r>
          </a:p>
          <a:p>
            <a:r>
              <a:rPr lang="de-DE" altLang="de-DE">
                <a:latin typeface="Arial" charset="0"/>
              </a:rPr>
              <a:t>höhtes</a:t>
            </a:r>
          </a:p>
          <a:p>
            <a:r>
              <a:rPr lang="de-DE" altLang="de-DE">
                <a:latin typeface="Arial" charset="0"/>
              </a:rPr>
              <a:t>Niveau)</a:t>
            </a:r>
          </a:p>
        </p:txBody>
      </p:sp>
      <p:sp>
        <p:nvSpPr>
          <p:cNvPr id="152587" name="AutoShape 11"/>
          <p:cNvSpPr>
            <a:spLocks/>
          </p:cNvSpPr>
          <p:nvPr/>
        </p:nvSpPr>
        <p:spPr bwMode="auto">
          <a:xfrm>
            <a:off x="1214438" y="2214563"/>
            <a:ext cx="252412" cy="1800225"/>
          </a:xfrm>
          <a:prstGeom prst="leftBrace">
            <a:avLst>
              <a:gd name="adj1" fmla="val 5943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2589" name="Text Box 13"/>
          <p:cNvSpPr txBox="1">
            <a:spLocks noChangeArrowheads="1"/>
          </p:cNvSpPr>
          <p:nvPr/>
        </p:nvSpPr>
        <p:spPr bwMode="auto">
          <a:xfrm>
            <a:off x="1517650" y="4883150"/>
            <a:ext cx="2227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800">
                <a:latin typeface="Arial" charset="0"/>
              </a:rPr>
              <a:t>5. Prüfungsfach </a:t>
            </a:r>
          </a:p>
        </p:txBody>
      </p:sp>
      <p:sp>
        <p:nvSpPr>
          <p:cNvPr id="152590" name="Text Box 14"/>
          <p:cNvSpPr txBox="1">
            <a:spLocks noChangeArrowheads="1"/>
          </p:cNvSpPr>
          <p:nvPr/>
        </p:nvSpPr>
        <p:spPr bwMode="auto">
          <a:xfrm>
            <a:off x="0" y="4210050"/>
            <a:ext cx="1159292"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err="1">
                <a:latin typeface="Arial" charset="0"/>
              </a:rPr>
              <a:t>gA</a:t>
            </a:r>
            <a:r>
              <a:rPr lang="de-DE" altLang="de-DE" dirty="0">
                <a:latin typeface="Arial" charset="0"/>
              </a:rPr>
              <a:t>-</a:t>
            </a:r>
          </a:p>
          <a:p>
            <a:r>
              <a:rPr lang="de-DE" altLang="de-DE" dirty="0">
                <a:latin typeface="Arial" charset="0"/>
              </a:rPr>
              <a:t>Kurse</a:t>
            </a:r>
          </a:p>
          <a:p>
            <a:r>
              <a:rPr lang="de-DE" altLang="de-DE" dirty="0" smtClean="0">
                <a:latin typeface="Arial" charset="0"/>
              </a:rPr>
              <a:t>(3-std</a:t>
            </a:r>
            <a:r>
              <a:rPr lang="de-DE" altLang="de-DE" dirty="0">
                <a:latin typeface="Arial" charset="0"/>
              </a:rPr>
              <a:t>.)</a:t>
            </a:r>
          </a:p>
        </p:txBody>
      </p:sp>
      <p:sp>
        <p:nvSpPr>
          <p:cNvPr id="152591" name="AutoShape 15"/>
          <p:cNvSpPr>
            <a:spLocks/>
          </p:cNvSpPr>
          <p:nvPr/>
        </p:nvSpPr>
        <p:spPr bwMode="auto">
          <a:xfrm>
            <a:off x="1214438" y="4379913"/>
            <a:ext cx="252412" cy="819150"/>
          </a:xfrm>
          <a:prstGeom prst="leftBrace">
            <a:avLst>
              <a:gd name="adj1" fmla="val 2704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2592" name="AutoShape 16"/>
          <p:cNvSpPr>
            <a:spLocks noChangeArrowheads="1"/>
          </p:cNvSpPr>
          <p:nvPr/>
        </p:nvSpPr>
        <p:spPr bwMode="auto">
          <a:xfrm>
            <a:off x="3365500" y="4208463"/>
            <a:ext cx="542925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a:latin typeface="Arial" charset="0"/>
              </a:rPr>
              <a:t>de, en, la, </a:t>
            </a:r>
            <a:r>
              <a:rPr lang="de-DE" altLang="de-DE" dirty="0" err="1">
                <a:latin typeface="Arial" charset="0"/>
              </a:rPr>
              <a:t>sn</a:t>
            </a:r>
            <a:r>
              <a:rPr lang="de-DE" altLang="de-DE" dirty="0">
                <a:latin typeface="Arial" charset="0"/>
              </a:rPr>
              <a:t>, </a:t>
            </a:r>
            <a:r>
              <a:rPr lang="de-DE" altLang="de-DE" dirty="0" err="1">
                <a:latin typeface="Arial" charset="0"/>
              </a:rPr>
              <a:t>ek</a:t>
            </a:r>
            <a:r>
              <a:rPr lang="de-DE" altLang="de-DE" dirty="0">
                <a:latin typeface="Arial" charset="0"/>
              </a:rPr>
              <a:t>, </a:t>
            </a:r>
            <a:r>
              <a:rPr lang="de-DE" altLang="de-DE" dirty="0" err="1">
                <a:latin typeface="Arial" charset="0"/>
              </a:rPr>
              <a:t>ge</a:t>
            </a:r>
            <a:r>
              <a:rPr lang="de-DE" altLang="de-DE" dirty="0">
                <a:latin typeface="Arial" charset="0"/>
              </a:rPr>
              <a:t>, </a:t>
            </a:r>
            <a:r>
              <a:rPr lang="de-DE" altLang="de-DE" dirty="0" err="1">
                <a:latin typeface="Arial" charset="0"/>
              </a:rPr>
              <a:t>ek</a:t>
            </a:r>
            <a:r>
              <a:rPr lang="de-DE" altLang="de-DE" dirty="0">
                <a:latin typeface="Arial" charset="0"/>
              </a:rPr>
              <a:t>, </a:t>
            </a:r>
            <a:r>
              <a:rPr lang="de-DE" altLang="de-DE" dirty="0" err="1">
                <a:latin typeface="Arial" charset="0"/>
              </a:rPr>
              <a:t>re</a:t>
            </a:r>
            <a:r>
              <a:rPr lang="de-DE" altLang="de-DE" dirty="0">
                <a:latin typeface="Arial" charset="0"/>
              </a:rPr>
              <a:t>, </a:t>
            </a:r>
            <a:r>
              <a:rPr lang="de-DE" altLang="de-DE" dirty="0" err="1">
                <a:latin typeface="Arial" charset="0"/>
              </a:rPr>
              <a:t>ma</a:t>
            </a:r>
            <a:r>
              <a:rPr lang="de-DE" altLang="de-DE" dirty="0">
                <a:latin typeface="Arial" charset="0"/>
              </a:rPr>
              <a:t>, bi </a:t>
            </a:r>
          </a:p>
        </p:txBody>
      </p:sp>
      <p:sp>
        <p:nvSpPr>
          <p:cNvPr id="152593" name="AutoShape 17"/>
          <p:cNvSpPr>
            <a:spLocks noChangeArrowheads="1"/>
          </p:cNvSpPr>
          <p:nvPr/>
        </p:nvSpPr>
        <p:spPr bwMode="auto">
          <a:xfrm>
            <a:off x="3416300" y="4916488"/>
            <a:ext cx="542925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a:latin typeface="Arial" charset="0"/>
              </a:rPr>
              <a:t>de, en, la, </a:t>
            </a:r>
            <a:r>
              <a:rPr lang="de-DE" altLang="de-DE" dirty="0" err="1">
                <a:latin typeface="Arial" charset="0"/>
              </a:rPr>
              <a:t>sn</a:t>
            </a:r>
            <a:r>
              <a:rPr lang="de-DE" altLang="de-DE" dirty="0">
                <a:latin typeface="Arial" charset="0"/>
              </a:rPr>
              <a:t>, </a:t>
            </a:r>
            <a:r>
              <a:rPr lang="de-DE" altLang="de-DE" dirty="0" err="1">
                <a:latin typeface="Arial" charset="0"/>
              </a:rPr>
              <a:t>ek</a:t>
            </a:r>
            <a:r>
              <a:rPr lang="de-DE" altLang="de-DE" dirty="0">
                <a:latin typeface="Arial" charset="0"/>
              </a:rPr>
              <a:t>, </a:t>
            </a:r>
            <a:r>
              <a:rPr lang="de-DE" altLang="de-DE" dirty="0" err="1">
                <a:latin typeface="Arial" charset="0"/>
              </a:rPr>
              <a:t>ge</a:t>
            </a:r>
            <a:r>
              <a:rPr lang="de-DE" altLang="de-DE" dirty="0">
                <a:latin typeface="Arial" charset="0"/>
              </a:rPr>
              <a:t>, </a:t>
            </a:r>
            <a:r>
              <a:rPr lang="de-DE" altLang="de-DE" dirty="0" err="1">
                <a:latin typeface="Arial" charset="0"/>
              </a:rPr>
              <a:t>ek</a:t>
            </a:r>
            <a:r>
              <a:rPr lang="de-DE" altLang="de-DE" dirty="0">
                <a:latin typeface="Arial" charset="0"/>
              </a:rPr>
              <a:t>, </a:t>
            </a:r>
            <a:r>
              <a:rPr lang="de-DE" altLang="de-DE" dirty="0" err="1">
                <a:latin typeface="Arial" charset="0"/>
              </a:rPr>
              <a:t>re</a:t>
            </a:r>
            <a:r>
              <a:rPr lang="de-DE" altLang="de-DE" dirty="0">
                <a:latin typeface="Arial" charset="0"/>
              </a:rPr>
              <a:t>, </a:t>
            </a:r>
            <a:r>
              <a:rPr lang="de-DE" altLang="de-DE" dirty="0" err="1">
                <a:latin typeface="Arial" charset="0"/>
              </a:rPr>
              <a:t>ma</a:t>
            </a:r>
            <a:r>
              <a:rPr lang="de-DE" altLang="de-DE" dirty="0">
                <a:latin typeface="Arial" charset="0"/>
              </a:rPr>
              <a:t>, bi </a:t>
            </a:r>
          </a:p>
        </p:txBody>
      </p:sp>
      <p:sp>
        <p:nvSpPr>
          <p:cNvPr id="152594" name="Text Box 18"/>
          <p:cNvSpPr txBox="1">
            <a:spLocks noChangeArrowheads="1"/>
          </p:cNvSpPr>
          <p:nvPr/>
        </p:nvSpPr>
        <p:spPr bwMode="auto">
          <a:xfrm>
            <a:off x="1308100" y="5649913"/>
            <a:ext cx="695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a:latin typeface="Arial" charset="0"/>
              </a:rPr>
              <a:t>Weitere Vorgaben: </a:t>
            </a:r>
            <a:r>
              <a:rPr lang="de-DE" altLang="de-DE" sz="2000">
                <a:solidFill>
                  <a:srgbClr val="FF0000"/>
                </a:solidFill>
                <a:latin typeface="Arial" charset="0"/>
              </a:rPr>
              <a:t>2 der Fächer DE, FS, MA müssen</a:t>
            </a:r>
          </a:p>
          <a:p>
            <a:r>
              <a:rPr lang="de-DE" altLang="de-DE" sz="2000">
                <a:solidFill>
                  <a:srgbClr val="FF0000"/>
                </a:solidFill>
                <a:latin typeface="Arial" charset="0"/>
              </a:rPr>
              <a:t>Prüfungsfach sein, jedes Aufgabenfeld muss vertreten sein.</a:t>
            </a:r>
            <a:r>
              <a:rPr lang="de-DE" altLang="de-DE" sz="2000">
                <a:latin typeface="Arial" charset="0"/>
              </a:rPr>
              <a:t> </a:t>
            </a:r>
          </a:p>
        </p:txBody>
      </p:sp>
      <p:sp>
        <p:nvSpPr>
          <p:cNvPr id="152597" name="AutoShape 21"/>
          <p:cNvSpPr>
            <a:spLocks noChangeArrowheads="1"/>
          </p:cNvSpPr>
          <p:nvPr/>
        </p:nvSpPr>
        <p:spPr bwMode="auto">
          <a:xfrm>
            <a:off x="8166754" y="3175000"/>
            <a:ext cx="1042987"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2598" name="AutoShape 22"/>
          <p:cNvSpPr>
            <a:spLocks noChangeArrowheads="1"/>
          </p:cNvSpPr>
          <p:nvPr/>
        </p:nvSpPr>
        <p:spPr bwMode="auto">
          <a:xfrm>
            <a:off x="4730750" y="4687888"/>
            <a:ext cx="1042988"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2599" name="AutoShape 23"/>
          <p:cNvSpPr>
            <a:spLocks noChangeArrowheads="1"/>
          </p:cNvSpPr>
          <p:nvPr/>
        </p:nvSpPr>
        <p:spPr bwMode="auto">
          <a:xfrm>
            <a:off x="6196013" y="2481263"/>
            <a:ext cx="1042987"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2600" name="AutoShape 24"/>
          <p:cNvSpPr>
            <a:spLocks noChangeArrowheads="1"/>
          </p:cNvSpPr>
          <p:nvPr/>
        </p:nvSpPr>
        <p:spPr bwMode="auto">
          <a:xfrm>
            <a:off x="5303838" y="1774825"/>
            <a:ext cx="1042987"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2601" name="AutoShape 25"/>
          <p:cNvSpPr>
            <a:spLocks noChangeArrowheads="1"/>
          </p:cNvSpPr>
          <p:nvPr/>
        </p:nvSpPr>
        <p:spPr bwMode="auto">
          <a:xfrm>
            <a:off x="7739856" y="3937000"/>
            <a:ext cx="1042988"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2602" name="AutoShape 26"/>
          <p:cNvSpPr>
            <a:spLocks noChangeArrowheads="1"/>
          </p:cNvSpPr>
          <p:nvPr/>
        </p:nvSpPr>
        <p:spPr bwMode="auto">
          <a:xfrm>
            <a:off x="1578629" y="2186875"/>
            <a:ext cx="7429500" cy="1743075"/>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600" dirty="0">
                <a:latin typeface="Arial" charset="0"/>
              </a:rPr>
              <a:t>6-stündige Abiturklausuren in P1-P3</a:t>
            </a:r>
          </a:p>
        </p:txBody>
      </p:sp>
      <p:sp>
        <p:nvSpPr>
          <p:cNvPr id="152603" name="AutoShape 27"/>
          <p:cNvSpPr>
            <a:spLocks noChangeArrowheads="1"/>
          </p:cNvSpPr>
          <p:nvPr/>
        </p:nvSpPr>
        <p:spPr bwMode="auto">
          <a:xfrm>
            <a:off x="1456437" y="4144169"/>
            <a:ext cx="7429500" cy="614362"/>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600" dirty="0">
                <a:latin typeface="Arial" charset="0"/>
              </a:rPr>
              <a:t>4-stündige Abiturklausur in P4</a:t>
            </a:r>
          </a:p>
        </p:txBody>
      </p:sp>
      <p:sp>
        <p:nvSpPr>
          <p:cNvPr id="152604" name="AutoShape 28"/>
          <p:cNvSpPr>
            <a:spLocks noChangeArrowheads="1"/>
          </p:cNvSpPr>
          <p:nvPr/>
        </p:nvSpPr>
        <p:spPr bwMode="auto">
          <a:xfrm>
            <a:off x="1416050" y="4869050"/>
            <a:ext cx="7429500" cy="614362"/>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600" dirty="0">
                <a:latin typeface="Arial" charset="0"/>
              </a:rPr>
              <a:t>Mündliche Abiturprüfung in P5</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2581"/>
                                        </p:tgtEl>
                                        <p:attrNameLst>
                                          <p:attrName>style.visibility</p:attrName>
                                        </p:attrNameLst>
                                      </p:cBhvr>
                                      <p:to>
                                        <p:strVal val="visible"/>
                                      </p:to>
                                    </p:set>
                                    <p:anim calcmode="lin" valueType="num">
                                      <p:cBhvr additive="base">
                                        <p:cTn id="7" dur="500" fill="hold"/>
                                        <p:tgtEl>
                                          <p:spTgt spid="152581"/>
                                        </p:tgtEl>
                                        <p:attrNameLst>
                                          <p:attrName>ppt_x</p:attrName>
                                        </p:attrNameLst>
                                      </p:cBhvr>
                                      <p:tavLst>
                                        <p:tav tm="0">
                                          <p:val>
                                            <p:strVal val="0-#ppt_w/2"/>
                                          </p:val>
                                        </p:tav>
                                        <p:tav tm="100000">
                                          <p:val>
                                            <p:strVal val="#ppt_x"/>
                                          </p:val>
                                        </p:tav>
                                      </p:tavLst>
                                    </p:anim>
                                    <p:anim calcmode="lin" valueType="num">
                                      <p:cBhvr additive="base">
                                        <p:cTn id="8" dur="500" fill="hold"/>
                                        <p:tgtEl>
                                          <p:spTgt spid="1525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2580"/>
                                        </p:tgtEl>
                                        <p:attrNameLst>
                                          <p:attrName>style.visibility</p:attrName>
                                        </p:attrNameLst>
                                      </p:cBhvr>
                                      <p:to>
                                        <p:strVal val="visible"/>
                                      </p:to>
                                    </p:set>
                                    <p:anim calcmode="lin" valueType="num">
                                      <p:cBhvr additive="base">
                                        <p:cTn id="13" dur="500" fill="hold"/>
                                        <p:tgtEl>
                                          <p:spTgt spid="152580"/>
                                        </p:tgtEl>
                                        <p:attrNameLst>
                                          <p:attrName>ppt_x</p:attrName>
                                        </p:attrNameLst>
                                      </p:cBhvr>
                                      <p:tavLst>
                                        <p:tav tm="0">
                                          <p:val>
                                            <p:strVal val="1+#ppt_w/2"/>
                                          </p:val>
                                        </p:tav>
                                        <p:tav tm="100000">
                                          <p:val>
                                            <p:strVal val="#ppt_x"/>
                                          </p:val>
                                        </p:tav>
                                      </p:tavLst>
                                    </p:anim>
                                    <p:anim calcmode="lin" valueType="num">
                                      <p:cBhvr additive="base">
                                        <p:cTn id="14" dur="500" fill="hold"/>
                                        <p:tgtEl>
                                          <p:spTgt spid="1525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2582"/>
                                        </p:tgtEl>
                                        <p:attrNameLst>
                                          <p:attrName>style.visibility</p:attrName>
                                        </p:attrNameLst>
                                      </p:cBhvr>
                                      <p:to>
                                        <p:strVal val="visible"/>
                                      </p:to>
                                    </p:set>
                                    <p:anim calcmode="lin" valueType="num">
                                      <p:cBhvr additive="base">
                                        <p:cTn id="19" dur="500" fill="hold"/>
                                        <p:tgtEl>
                                          <p:spTgt spid="152582"/>
                                        </p:tgtEl>
                                        <p:attrNameLst>
                                          <p:attrName>ppt_x</p:attrName>
                                        </p:attrNameLst>
                                      </p:cBhvr>
                                      <p:tavLst>
                                        <p:tav tm="0">
                                          <p:val>
                                            <p:strVal val="0-#ppt_w/2"/>
                                          </p:val>
                                        </p:tav>
                                        <p:tav tm="100000">
                                          <p:val>
                                            <p:strVal val="#ppt_x"/>
                                          </p:val>
                                        </p:tav>
                                      </p:tavLst>
                                    </p:anim>
                                    <p:anim calcmode="lin" valueType="num">
                                      <p:cBhvr additive="base">
                                        <p:cTn id="20" dur="500" fill="hold"/>
                                        <p:tgtEl>
                                          <p:spTgt spid="15258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2583"/>
                                        </p:tgtEl>
                                        <p:attrNameLst>
                                          <p:attrName>style.visibility</p:attrName>
                                        </p:attrNameLst>
                                      </p:cBhvr>
                                      <p:to>
                                        <p:strVal val="visible"/>
                                      </p:to>
                                    </p:set>
                                    <p:anim calcmode="lin" valueType="num">
                                      <p:cBhvr additive="base">
                                        <p:cTn id="25" dur="500" fill="hold"/>
                                        <p:tgtEl>
                                          <p:spTgt spid="152583"/>
                                        </p:tgtEl>
                                        <p:attrNameLst>
                                          <p:attrName>ppt_x</p:attrName>
                                        </p:attrNameLst>
                                      </p:cBhvr>
                                      <p:tavLst>
                                        <p:tav tm="0">
                                          <p:val>
                                            <p:strVal val="1+#ppt_w/2"/>
                                          </p:val>
                                        </p:tav>
                                        <p:tav tm="100000">
                                          <p:val>
                                            <p:strVal val="#ppt_x"/>
                                          </p:val>
                                        </p:tav>
                                      </p:tavLst>
                                    </p:anim>
                                    <p:anim calcmode="lin" valueType="num">
                                      <p:cBhvr additive="base">
                                        <p:cTn id="26" dur="500" fill="hold"/>
                                        <p:tgtEl>
                                          <p:spTgt spid="15258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2584"/>
                                        </p:tgtEl>
                                        <p:attrNameLst>
                                          <p:attrName>style.visibility</p:attrName>
                                        </p:attrNameLst>
                                      </p:cBhvr>
                                      <p:to>
                                        <p:strVal val="visible"/>
                                      </p:to>
                                    </p:set>
                                    <p:anim calcmode="lin" valueType="num">
                                      <p:cBhvr additive="base">
                                        <p:cTn id="31" dur="500" fill="hold"/>
                                        <p:tgtEl>
                                          <p:spTgt spid="152584"/>
                                        </p:tgtEl>
                                        <p:attrNameLst>
                                          <p:attrName>ppt_x</p:attrName>
                                        </p:attrNameLst>
                                      </p:cBhvr>
                                      <p:tavLst>
                                        <p:tav tm="0">
                                          <p:val>
                                            <p:strVal val="0-#ppt_w/2"/>
                                          </p:val>
                                        </p:tav>
                                        <p:tav tm="100000">
                                          <p:val>
                                            <p:strVal val="#ppt_x"/>
                                          </p:val>
                                        </p:tav>
                                      </p:tavLst>
                                    </p:anim>
                                    <p:anim calcmode="lin" valueType="num">
                                      <p:cBhvr additive="base">
                                        <p:cTn id="32" dur="500" fill="hold"/>
                                        <p:tgtEl>
                                          <p:spTgt spid="15258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2585"/>
                                        </p:tgtEl>
                                        <p:attrNameLst>
                                          <p:attrName>style.visibility</p:attrName>
                                        </p:attrNameLst>
                                      </p:cBhvr>
                                      <p:to>
                                        <p:strVal val="visible"/>
                                      </p:to>
                                    </p:set>
                                    <p:anim calcmode="lin" valueType="num">
                                      <p:cBhvr additive="base">
                                        <p:cTn id="37" dur="500" fill="hold"/>
                                        <p:tgtEl>
                                          <p:spTgt spid="152585"/>
                                        </p:tgtEl>
                                        <p:attrNameLst>
                                          <p:attrName>ppt_x</p:attrName>
                                        </p:attrNameLst>
                                      </p:cBhvr>
                                      <p:tavLst>
                                        <p:tav tm="0">
                                          <p:val>
                                            <p:strVal val="1+#ppt_w/2"/>
                                          </p:val>
                                        </p:tav>
                                        <p:tav tm="100000">
                                          <p:val>
                                            <p:strVal val="#ppt_x"/>
                                          </p:val>
                                        </p:tav>
                                      </p:tavLst>
                                    </p:anim>
                                    <p:anim calcmode="lin" valueType="num">
                                      <p:cBhvr additive="base">
                                        <p:cTn id="38" dur="500" fill="hold"/>
                                        <p:tgtEl>
                                          <p:spTgt spid="15258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childTnLst>
                                    <p:set>
                                      <p:cBhvr>
                                        <p:cTn id="42" dur="1" fill="hold">
                                          <p:stCondLst>
                                            <p:cond delay="0"/>
                                          </p:stCondLst>
                                        </p:cTn>
                                        <p:tgtEl>
                                          <p:spTgt spid="152588"/>
                                        </p:tgtEl>
                                        <p:attrNameLst>
                                          <p:attrName>style.visibility</p:attrName>
                                        </p:attrNameLst>
                                      </p:cBhvr>
                                      <p:to>
                                        <p:strVal val="visible"/>
                                      </p:to>
                                    </p:set>
                                    <p:animEffect transition="in" filter="blinds(vertical)">
                                      <p:cBhvr>
                                        <p:cTn id="43" dur="1000"/>
                                        <p:tgtEl>
                                          <p:spTgt spid="152588"/>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152587"/>
                                        </p:tgtEl>
                                        <p:attrNameLst>
                                          <p:attrName>style.visibility</p:attrName>
                                        </p:attrNameLst>
                                      </p:cBhvr>
                                      <p:to>
                                        <p:strVal val="visible"/>
                                      </p:to>
                                    </p:set>
                                    <p:animEffect transition="in" filter="blinds(vertical)">
                                      <p:cBhvr>
                                        <p:cTn id="46" dur="1000"/>
                                        <p:tgtEl>
                                          <p:spTgt spid="15258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2602"/>
                                        </p:tgtEl>
                                        <p:attrNameLst>
                                          <p:attrName>style.visibility</p:attrName>
                                        </p:attrNameLst>
                                      </p:cBhvr>
                                      <p:to>
                                        <p:strVal val="visible"/>
                                      </p:to>
                                    </p:set>
                                    <p:animEffect transition="in" filter="blinds(horizontal)">
                                      <p:cBhvr>
                                        <p:cTn id="51" dur="1000"/>
                                        <p:tgtEl>
                                          <p:spTgt spid="15260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52602"/>
                                        </p:tgtEl>
                                      </p:cBhvr>
                                    </p:animEffect>
                                    <p:set>
                                      <p:cBhvr>
                                        <p:cTn id="56" dur="1" fill="hold">
                                          <p:stCondLst>
                                            <p:cond delay="499"/>
                                          </p:stCondLst>
                                        </p:cTn>
                                        <p:tgtEl>
                                          <p:spTgt spid="152602"/>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52586">
                                            <p:txEl>
                                              <p:pRg st="0" end="0"/>
                                            </p:txEl>
                                          </p:spTgt>
                                        </p:tgtEl>
                                        <p:attrNameLst>
                                          <p:attrName>style.visibility</p:attrName>
                                        </p:attrNameLst>
                                      </p:cBhvr>
                                      <p:to>
                                        <p:strVal val="visible"/>
                                      </p:to>
                                    </p:set>
                                    <p:anim calcmode="lin" valueType="num">
                                      <p:cBhvr additive="base">
                                        <p:cTn id="61" dur="500" fill="hold"/>
                                        <p:tgtEl>
                                          <p:spTgt spid="152586">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25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52592"/>
                                        </p:tgtEl>
                                        <p:attrNameLst>
                                          <p:attrName>style.visibility</p:attrName>
                                        </p:attrNameLst>
                                      </p:cBhvr>
                                      <p:to>
                                        <p:strVal val="visible"/>
                                      </p:to>
                                    </p:set>
                                    <p:anim calcmode="lin" valueType="num">
                                      <p:cBhvr additive="base">
                                        <p:cTn id="67" dur="500" fill="hold"/>
                                        <p:tgtEl>
                                          <p:spTgt spid="152592"/>
                                        </p:tgtEl>
                                        <p:attrNameLst>
                                          <p:attrName>ppt_x</p:attrName>
                                        </p:attrNameLst>
                                      </p:cBhvr>
                                      <p:tavLst>
                                        <p:tav tm="0">
                                          <p:val>
                                            <p:strVal val="1+#ppt_w/2"/>
                                          </p:val>
                                        </p:tav>
                                        <p:tav tm="100000">
                                          <p:val>
                                            <p:strVal val="#ppt_x"/>
                                          </p:val>
                                        </p:tav>
                                      </p:tavLst>
                                    </p:anim>
                                    <p:anim calcmode="lin" valueType="num">
                                      <p:cBhvr additive="base">
                                        <p:cTn id="68" dur="500" fill="hold"/>
                                        <p:tgtEl>
                                          <p:spTgt spid="152592"/>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52589">
                                            <p:txEl>
                                              <p:pRg st="0" end="0"/>
                                            </p:txEl>
                                          </p:spTgt>
                                        </p:tgtEl>
                                        <p:attrNameLst>
                                          <p:attrName>style.visibility</p:attrName>
                                        </p:attrNameLst>
                                      </p:cBhvr>
                                      <p:to>
                                        <p:strVal val="visible"/>
                                      </p:to>
                                    </p:set>
                                    <p:anim calcmode="lin" valueType="num">
                                      <p:cBhvr additive="base">
                                        <p:cTn id="73" dur="500" fill="hold"/>
                                        <p:tgtEl>
                                          <p:spTgt spid="152589">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525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52593"/>
                                        </p:tgtEl>
                                        <p:attrNameLst>
                                          <p:attrName>style.visibility</p:attrName>
                                        </p:attrNameLst>
                                      </p:cBhvr>
                                      <p:to>
                                        <p:strVal val="visible"/>
                                      </p:to>
                                    </p:set>
                                    <p:anim calcmode="lin" valueType="num">
                                      <p:cBhvr additive="base">
                                        <p:cTn id="79" dur="500" fill="hold"/>
                                        <p:tgtEl>
                                          <p:spTgt spid="152593"/>
                                        </p:tgtEl>
                                        <p:attrNameLst>
                                          <p:attrName>ppt_x</p:attrName>
                                        </p:attrNameLst>
                                      </p:cBhvr>
                                      <p:tavLst>
                                        <p:tav tm="0">
                                          <p:val>
                                            <p:strVal val="1+#ppt_w/2"/>
                                          </p:val>
                                        </p:tav>
                                        <p:tav tm="100000">
                                          <p:val>
                                            <p:strVal val="#ppt_x"/>
                                          </p:val>
                                        </p:tav>
                                      </p:tavLst>
                                    </p:anim>
                                    <p:anim calcmode="lin" valueType="num">
                                      <p:cBhvr additive="base">
                                        <p:cTn id="80" dur="500" fill="hold"/>
                                        <p:tgtEl>
                                          <p:spTgt spid="152593"/>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5" fill="hold" grpId="0" nodeType="clickEffect">
                                  <p:stCondLst>
                                    <p:cond delay="0"/>
                                  </p:stCondLst>
                                  <p:childTnLst>
                                    <p:set>
                                      <p:cBhvr>
                                        <p:cTn id="84" dur="1" fill="hold">
                                          <p:stCondLst>
                                            <p:cond delay="0"/>
                                          </p:stCondLst>
                                        </p:cTn>
                                        <p:tgtEl>
                                          <p:spTgt spid="152590"/>
                                        </p:tgtEl>
                                        <p:attrNameLst>
                                          <p:attrName>style.visibility</p:attrName>
                                        </p:attrNameLst>
                                      </p:cBhvr>
                                      <p:to>
                                        <p:strVal val="visible"/>
                                      </p:to>
                                    </p:set>
                                    <p:animEffect transition="in" filter="blinds(vertical)">
                                      <p:cBhvr>
                                        <p:cTn id="85" dur="1000"/>
                                        <p:tgtEl>
                                          <p:spTgt spid="152590"/>
                                        </p:tgtEl>
                                      </p:cBhvr>
                                    </p:animEffect>
                                  </p:childTnLst>
                                </p:cTn>
                              </p:par>
                              <p:par>
                                <p:cTn id="86" presetID="3" presetClass="entr" presetSubtype="5" fill="hold" grpId="0" nodeType="withEffect">
                                  <p:stCondLst>
                                    <p:cond delay="0"/>
                                  </p:stCondLst>
                                  <p:childTnLst>
                                    <p:set>
                                      <p:cBhvr>
                                        <p:cTn id="87" dur="1" fill="hold">
                                          <p:stCondLst>
                                            <p:cond delay="0"/>
                                          </p:stCondLst>
                                        </p:cTn>
                                        <p:tgtEl>
                                          <p:spTgt spid="152591"/>
                                        </p:tgtEl>
                                        <p:attrNameLst>
                                          <p:attrName>style.visibility</p:attrName>
                                        </p:attrNameLst>
                                      </p:cBhvr>
                                      <p:to>
                                        <p:strVal val="visible"/>
                                      </p:to>
                                    </p:set>
                                    <p:animEffect transition="in" filter="blinds(vertical)">
                                      <p:cBhvr>
                                        <p:cTn id="88" dur="1000"/>
                                        <p:tgtEl>
                                          <p:spTgt spid="15259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52603"/>
                                        </p:tgtEl>
                                        <p:attrNameLst>
                                          <p:attrName>style.visibility</p:attrName>
                                        </p:attrNameLst>
                                      </p:cBhvr>
                                      <p:to>
                                        <p:strVal val="visible"/>
                                      </p:to>
                                    </p:set>
                                    <p:animEffect transition="in" filter="blinds(horizontal)">
                                      <p:cBhvr>
                                        <p:cTn id="93" dur="1000"/>
                                        <p:tgtEl>
                                          <p:spTgt spid="15260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52604"/>
                                        </p:tgtEl>
                                        <p:attrNameLst>
                                          <p:attrName>style.visibility</p:attrName>
                                        </p:attrNameLst>
                                      </p:cBhvr>
                                      <p:to>
                                        <p:strVal val="visible"/>
                                      </p:to>
                                    </p:set>
                                    <p:animEffect transition="in" filter="blinds(horizontal)">
                                      <p:cBhvr>
                                        <p:cTn id="98" dur="1000"/>
                                        <p:tgtEl>
                                          <p:spTgt spid="15260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152603"/>
                                        </p:tgtEl>
                                      </p:cBhvr>
                                    </p:animEffect>
                                    <p:set>
                                      <p:cBhvr>
                                        <p:cTn id="103" dur="1" fill="hold">
                                          <p:stCondLst>
                                            <p:cond delay="499"/>
                                          </p:stCondLst>
                                        </p:cTn>
                                        <p:tgtEl>
                                          <p:spTgt spid="152603"/>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152604"/>
                                        </p:tgtEl>
                                      </p:cBhvr>
                                    </p:animEffect>
                                    <p:set>
                                      <p:cBhvr>
                                        <p:cTn id="108" dur="1" fill="hold">
                                          <p:stCondLst>
                                            <p:cond delay="499"/>
                                          </p:stCondLst>
                                        </p:cTn>
                                        <p:tgtEl>
                                          <p:spTgt spid="152604"/>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52594"/>
                                        </p:tgtEl>
                                        <p:attrNameLst>
                                          <p:attrName>style.visibility</p:attrName>
                                        </p:attrNameLst>
                                      </p:cBhvr>
                                      <p:to>
                                        <p:strVal val="visible"/>
                                      </p:to>
                                    </p:set>
                                    <p:anim calcmode="lin" valueType="num">
                                      <p:cBhvr additive="base">
                                        <p:cTn id="113" dur="500" fill="hold"/>
                                        <p:tgtEl>
                                          <p:spTgt spid="152594"/>
                                        </p:tgtEl>
                                        <p:attrNameLst>
                                          <p:attrName>ppt_x</p:attrName>
                                        </p:attrNameLst>
                                      </p:cBhvr>
                                      <p:tavLst>
                                        <p:tav tm="0">
                                          <p:val>
                                            <p:strVal val="#ppt_x"/>
                                          </p:val>
                                        </p:tav>
                                        <p:tav tm="100000">
                                          <p:val>
                                            <p:strVal val="#ppt_x"/>
                                          </p:val>
                                        </p:tav>
                                      </p:tavLst>
                                    </p:anim>
                                    <p:anim calcmode="lin" valueType="num">
                                      <p:cBhvr additive="base">
                                        <p:cTn id="114" dur="500" fill="hold"/>
                                        <p:tgtEl>
                                          <p:spTgt spid="152594"/>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52600"/>
                                        </p:tgtEl>
                                        <p:attrNameLst>
                                          <p:attrName>style.visibility</p:attrName>
                                        </p:attrNameLst>
                                      </p:cBhvr>
                                      <p:to>
                                        <p:strVal val="visible"/>
                                      </p:to>
                                    </p:set>
                                    <p:animEffect transition="in" filter="blinds(horizontal)">
                                      <p:cBhvr>
                                        <p:cTn id="119" dur="500"/>
                                        <p:tgtEl>
                                          <p:spTgt spid="152600"/>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52599"/>
                                        </p:tgtEl>
                                        <p:attrNameLst>
                                          <p:attrName>style.visibility</p:attrName>
                                        </p:attrNameLst>
                                      </p:cBhvr>
                                      <p:to>
                                        <p:strVal val="visible"/>
                                      </p:to>
                                    </p:set>
                                    <p:animEffect transition="in" filter="blinds(horizontal)">
                                      <p:cBhvr>
                                        <p:cTn id="124" dur="500"/>
                                        <p:tgtEl>
                                          <p:spTgt spid="152599"/>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52597"/>
                                        </p:tgtEl>
                                        <p:attrNameLst>
                                          <p:attrName>style.visibility</p:attrName>
                                        </p:attrNameLst>
                                      </p:cBhvr>
                                      <p:to>
                                        <p:strVal val="visible"/>
                                      </p:to>
                                    </p:set>
                                    <p:animEffect transition="in" filter="blinds(horizontal)">
                                      <p:cBhvr>
                                        <p:cTn id="129" dur="500"/>
                                        <p:tgtEl>
                                          <p:spTgt spid="15259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152601"/>
                                        </p:tgtEl>
                                        <p:attrNameLst>
                                          <p:attrName>style.visibility</p:attrName>
                                        </p:attrNameLst>
                                      </p:cBhvr>
                                      <p:to>
                                        <p:strVal val="visible"/>
                                      </p:to>
                                    </p:set>
                                    <p:animEffect transition="in" filter="blinds(horizontal)">
                                      <p:cBhvr>
                                        <p:cTn id="134" dur="500"/>
                                        <p:tgtEl>
                                          <p:spTgt spid="152601"/>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52598"/>
                                        </p:tgtEl>
                                        <p:attrNameLst>
                                          <p:attrName>style.visibility</p:attrName>
                                        </p:attrNameLst>
                                      </p:cBhvr>
                                      <p:to>
                                        <p:strVal val="visible"/>
                                      </p:to>
                                    </p:set>
                                    <p:animEffect transition="in" filter="blinds(horizontal)">
                                      <p:cBhvr>
                                        <p:cTn id="139" dur="500"/>
                                        <p:tgtEl>
                                          <p:spTgt spid="152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P spid="152581" grpId="0"/>
      <p:bldP spid="152582" grpId="0"/>
      <p:bldP spid="152583" grpId="0" animBg="1"/>
      <p:bldP spid="152584" grpId="0"/>
      <p:bldP spid="152585" grpId="0" animBg="1"/>
      <p:bldP spid="152588" grpId="0" animBg="1"/>
      <p:bldP spid="152587" grpId="0" animBg="1"/>
      <p:bldP spid="152590" grpId="0" animBg="1"/>
      <p:bldP spid="152591" grpId="0" animBg="1"/>
      <p:bldP spid="152592" grpId="0" animBg="1"/>
      <p:bldP spid="152593" grpId="0" animBg="1"/>
      <p:bldP spid="152594" grpId="0"/>
      <p:bldP spid="152597" grpId="0" animBg="1"/>
      <p:bldP spid="152598" grpId="0" animBg="1"/>
      <p:bldP spid="152599" grpId="0" animBg="1"/>
      <p:bldP spid="152600" grpId="0" animBg="1"/>
      <p:bldP spid="152601" grpId="0" animBg="1"/>
      <p:bldP spid="152602" grpId="0" animBg="1"/>
      <p:bldP spid="152602" grpId="1" animBg="1"/>
      <p:bldP spid="152603" grpId="0" animBg="1"/>
      <p:bldP spid="152603" grpId="1" animBg="1"/>
      <p:bldP spid="152604" grpId="0" animBg="1"/>
      <p:bldP spid="15260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Datumsplatzhalter 2"/>
          <p:cNvSpPr>
            <a:spLocks noGrp="1"/>
          </p:cNvSpPr>
          <p:nvPr>
            <p:ph type="dt" sz="half" idx="10"/>
          </p:nvPr>
        </p:nvSpPr>
        <p:spPr/>
        <p:txBody>
          <a:bodyPr/>
          <a:lstStyle/>
          <a:p>
            <a:fld id="{F3B63579-3185-4871-8E8D-FFDEA2BBDB9A}" type="datetime1">
              <a:rPr lang="de-DE" altLang="de-DE"/>
              <a:pPr/>
              <a:t>24.01.2020</a:t>
            </a:fld>
            <a:endParaRPr lang="de-DE" altLang="de-DE"/>
          </a:p>
        </p:txBody>
      </p:sp>
      <p:sp>
        <p:nvSpPr>
          <p:cNvPr id="73" name="Fußzeilenplatzhalter 3"/>
          <p:cNvSpPr>
            <a:spLocks noGrp="1"/>
          </p:cNvSpPr>
          <p:nvPr>
            <p:ph type="ftr" sz="quarter" idx="11"/>
          </p:nvPr>
        </p:nvSpPr>
        <p:spPr/>
        <p:txBody>
          <a:bodyPr/>
          <a:lstStyle/>
          <a:p>
            <a:r>
              <a:rPr lang="de-DE" altLang="de-DE"/>
              <a:t>Information Q-Phase, Sz</a:t>
            </a:r>
          </a:p>
        </p:txBody>
      </p:sp>
      <p:sp>
        <p:nvSpPr>
          <p:cNvPr id="74" name="Foliennummernplatzhalter 4"/>
          <p:cNvSpPr>
            <a:spLocks noGrp="1"/>
          </p:cNvSpPr>
          <p:nvPr>
            <p:ph type="sldNum" sz="quarter" idx="12"/>
          </p:nvPr>
        </p:nvSpPr>
        <p:spPr/>
        <p:txBody>
          <a:bodyPr/>
          <a:lstStyle/>
          <a:p>
            <a:r>
              <a:rPr lang="de-DE" altLang="de-DE"/>
              <a:t>Folie </a:t>
            </a:r>
            <a:fld id="{E42DE581-9256-4D60-BBF4-06E5D1BC5866}" type="slidenum">
              <a:rPr lang="de-DE" altLang="de-DE"/>
              <a:pPr/>
              <a:t>17</a:t>
            </a:fld>
            <a:endParaRPr lang="de-DE" altLang="de-DE"/>
          </a:p>
        </p:txBody>
      </p:sp>
      <p:sp>
        <p:nvSpPr>
          <p:cNvPr id="153602" name="Rectangle 2"/>
          <p:cNvSpPr>
            <a:spLocks noGrp="1" noChangeArrowheads="1"/>
          </p:cNvSpPr>
          <p:nvPr>
            <p:ph type="title"/>
          </p:nvPr>
        </p:nvSpPr>
        <p:spPr>
          <a:xfrm>
            <a:off x="981075" y="617538"/>
            <a:ext cx="8162925" cy="579437"/>
          </a:xfrm>
        </p:spPr>
        <p:txBody>
          <a:bodyPr/>
          <a:lstStyle/>
          <a:p>
            <a:r>
              <a:rPr lang="de-DE" altLang="de-DE"/>
              <a:t>Belegungsverpflichtung</a:t>
            </a:r>
          </a:p>
        </p:txBody>
      </p:sp>
      <p:grpSp>
        <p:nvGrpSpPr>
          <p:cNvPr id="153606" name="Group 6"/>
          <p:cNvGrpSpPr>
            <a:grpSpLocks/>
          </p:cNvGrpSpPr>
          <p:nvPr/>
        </p:nvGrpSpPr>
        <p:grpSpPr bwMode="auto">
          <a:xfrm>
            <a:off x="2303463" y="5033963"/>
            <a:ext cx="6248400" cy="533400"/>
            <a:chOff x="912" y="2976"/>
            <a:chExt cx="3936" cy="336"/>
          </a:xfrm>
        </p:grpSpPr>
        <p:sp>
          <p:nvSpPr>
            <p:cNvPr id="153607" name="AutoShape 7"/>
            <p:cNvSpPr>
              <a:spLocks noChangeArrowheads="1"/>
            </p:cNvSpPr>
            <p:nvPr/>
          </p:nvSpPr>
          <p:spPr bwMode="auto">
            <a:xfrm>
              <a:off x="91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sp>
          <p:nvSpPr>
            <p:cNvPr id="153608" name="AutoShape 8"/>
            <p:cNvSpPr>
              <a:spLocks noChangeArrowheads="1"/>
            </p:cNvSpPr>
            <p:nvPr/>
          </p:nvSpPr>
          <p:spPr bwMode="auto">
            <a:xfrm>
              <a:off x="187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sp>
          <p:nvSpPr>
            <p:cNvPr id="153609" name="AutoShape 9"/>
            <p:cNvSpPr>
              <a:spLocks noChangeArrowheads="1"/>
            </p:cNvSpPr>
            <p:nvPr/>
          </p:nvSpPr>
          <p:spPr bwMode="auto">
            <a:xfrm>
              <a:off x="283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sp>
          <p:nvSpPr>
            <p:cNvPr id="153610" name="AutoShape 10"/>
            <p:cNvSpPr>
              <a:spLocks noChangeArrowheads="1"/>
            </p:cNvSpPr>
            <p:nvPr/>
          </p:nvSpPr>
          <p:spPr bwMode="auto">
            <a:xfrm>
              <a:off x="379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grpSp>
      <p:grpSp>
        <p:nvGrpSpPr>
          <p:cNvPr id="153611" name="Group 11"/>
          <p:cNvGrpSpPr>
            <a:grpSpLocks/>
          </p:cNvGrpSpPr>
          <p:nvPr/>
        </p:nvGrpSpPr>
        <p:grpSpPr bwMode="auto">
          <a:xfrm>
            <a:off x="2303463" y="4652963"/>
            <a:ext cx="6248400" cy="533400"/>
            <a:chOff x="1440" y="2448"/>
            <a:chExt cx="3936" cy="336"/>
          </a:xfrm>
        </p:grpSpPr>
        <p:sp>
          <p:nvSpPr>
            <p:cNvPr id="153612" name="AutoShape 12"/>
            <p:cNvSpPr>
              <a:spLocks noChangeArrowheads="1"/>
            </p:cNvSpPr>
            <p:nvPr/>
          </p:nvSpPr>
          <p:spPr bwMode="auto">
            <a:xfrm>
              <a:off x="144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3613" name="AutoShape 13"/>
            <p:cNvSpPr>
              <a:spLocks noChangeArrowheads="1"/>
            </p:cNvSpPr>
            <p:nvPr/>
          </p:nvSpPr>
          <p:spPr bwMode="auto">
            <a:xfrm>
              <a:off x="240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3614" name="AutoShape 14"/>
            <p:cNvSpPr>
              <a:spLocks noChangeArrowheads="1"/>
            </p:cNvSpPr>
            <p:nvPr/>
          </p:nvSpPr>
          <p:spPr bwMode="auto">
            <a:xfrm>
              <a:off x="336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3615" name="AutoShape 15"/>
            <p:cNvSpPr>
              <a:spLocks noChangeArrowheads="1"/>
            </p:cNvSpPr>
            <p:nvPr/>
          </p:nvSpPr>
          <p:spPr bwMode="auto">
            <a:xfrm>
              <a:off x="432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grpSp>
      <p:grpSp>
        <p:nvGrpSpPr>
          <p:cNvPr id="153616" name="Group 16"/>
          <p:cNvGrpSpPr>
            <a:grpSpLocks/>
          </p:cNvGrpSpPr>
          <p:nvPr/>
        </p:nvGrpSpPr>
        <p:grpSpPr bwMode="auto">
          <a:xfrm>
            <a:off x="2303463" y="4271963"/>
            <a:ext cx="3200400" cy="533400"/>
            <a:chOff x="1440" y="2208"/>
            <a:chExt cx="2016" cy="336"/>
          </a:xfrm>
        </p:grpSpPr>
        <p:sp>
          <p:nvSpPr>
            <p:cNvPr id="153617" name="AutoShape 17"/>
            <p:cNvSpPr>
              <a:spLocks noChangeArrowheads="1"/>
            </p:cNvSpPr>
            <p:nvPr/>
          </p:nvSpPr>
          <p:spPr bwMode="auto">
            <a:xfrm>
              <a:off x="1440" y="2208"/>
              <a:ext cx="1056" cy="336"/>
            </a:xfrm>
            <a:prstGeom prst="cube">
              <a:avLst>
                <a:gd name="adj" fmla="val 25000"/>
              </a:avLst>
            </a:prstGeom>
            <a:solidFill>
              <a:srgbClr val="FFB3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Kunst/Musik</a:t>
              </a:r>
            </a:p>
          </p:txBody>
        </p:sp>
        <p:sp>
          <p:nvSpPr>
            <p:cNvPr id="153618" name="AutoShape 18"/>
            <p:cNvSpPr>
              <a:spLocks noChangeArrowheads="1"/>
            </p:cNvSpPr>
            <p:nvPr/>
          </p:nvSpPr>
          <p:spPr bwMode="auto">
            <a:xfrm>
              <a:off x="2400" y="2208"/>
              <a:ext cx="1056" cy="336"/>
            </a:xfrm>
            <a:prstGeom prst="cube">
              <a:avLst>
                <a:gd name="adj" fmla="val 25000"/>
              </a:avLst>
            </a:prstGeom>
            <a:solidFill>
              <a:srgbClr val="FFB3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Kunst/Musik</a:t>
              </a:r>
            </a:p>
          </p:txBody>
        </p:sp>
      </p:grpSp>
      <p:grpSp>
        <p:nvGrpSpPr>
          <p:cNvPr id="153619" name="Group 19"/>
          <p:cNvGrpSpPr>
            <a:grpSpLocks/>
          </p:cNvGrpSpPr>
          <p:nvPr/>
        </p:nvGrpSpPr>
        <p:grpSpPr bwMode="auto">
          <a:xfrm>
            <a:off x="5351463" y="4271963"/>
            <a:ext cx="3200400" cy="533400"/>
            <a:chOff x="3360" y="2208"/>
            <a:chExt cx="2016" cy="336"/>
          </a:xfrm>
        </p:grpSpPr>
        <p:sp>
          <p:nvSpPr>
            <p:cNvPr id="153620" name="AutoShape 20"/>
            <p:cNvSpPr>
              <a:spLocks noChangeArrowheads="1"/>
            </p:cNvSpPr>
            <p:nvPr/>
          </p:nvSpPr>
          <p:spPr bwMode="auto">
            <a:xfrm>
              <a:off x="3360" y="2208"/>
              <a:ext cx="1056" cy="336"/>
            </a:xfrm>
            <a:prstGeom prst="cube">
              <a:avLst>
                <a:gd name="adj" fmla="val 25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PoWi</a:t>
              </a:r>
            </a:p>
          </p:txBody>
        </p:sp>
        <p:sp>
          <p:nvSpPr>
            <p:cNvPr id="153621" name="AutoShape 21"/>
            <p:cNvSpPr>
              <a:spLocks noChangeArrowheads="1"/>
            </p:cNvSpPr>
            <p:nvPr/>
          </p:nvSpPr>
          <p:spPr bwMode="auto">
            <a:xfrm>
              <a:off x="4320" y="2208"/>
              <a:ext cx="1056" cy="336"/>
            </a:xfrm>
            <a:prstGeom prst="cube">
              <a:avLst>
                <a:gd name="adj" fmla="val 25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PoWi</a:t>
              </a:r>
            </a:p>
          </p:txBody>
        </p:sp>
      </p:grpSp>
      <p:grpSp>
        <p:nvGrpSpPr>
          <p:cNvPr id="153647" name="Group 47"/>
          <p:cNvGrpSpPr>
            <a:grpSpLocks/>
          </p:cNvGrpSpPr>
          <p:nvPr/>
        </p:nvGrpSpPr>
        <p:grpSpPr bwMode="auto">
          <a:xfrm>
            <a:off x="2303463" y="3890963"/>
            <a:ext cx="3200400" cy="533400"/>
            <a:chOff x="1535" y="1344"/>
            <a:chExt cx="2016" cy="336"/>
          </a:xfrm>
        </p:grpSpPr>
        <p:sp>
          <p:nvSpPr>
            <p:cNvPr id="153648" name="AutoShape 48"/>
            <p:cNvSpPr>
              <a:spLocks noChangeArrowheads="1"/>
            </p:cNvSpPr>
            <p:nvPr/>
          </p:nvSpPr>
          <p:spPr bwMode="auto">
            <a:xfrm>
              <a:off x="1535" y="1344"/>
              <a:ext cx="1056" cy="336"/>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Arial" charset="0"/>
                </a:rPr>
                <a:t>Seminarfach</a:t>
              </a:r>
            </a:p>
          </p:txBody>
        </p:sp>
        <p:sp>
          <p:nvSpPr>
            <p:cNvPr id="153649" name="AutoShape 49"/>
            <p:cNvSpPr>
              <a:spLocks noChangeArrowheads="1"/>
            </p:cNvSpPr>
            <p:nvPr/>
          </p:nvSpPr>
          <p:spPr bwMode="auto">
            <a:xfrm>
              <a:off x="2495" y="1344"/>
              <a:ext cx="1056" cy="336"/>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Seminarfach</a:t>
              </a:r>
            </a:p>
          </p:txBody>
        </p:sp>
      </p:grpSp>
      <p:sp>
        <p:nvSpPr>
          <p:cNvPr id="153693" name="AutoShape 93"/>
          <p:cNvSpPr>
            <a:spLocks noChangeArrowheads="1"/>
          </p:cNvSpPr>
          <p:nvPr/>
        </p:nvSpPr>
        <p:spPr bwMode="auto">
          <a:xfrm>
            <a:off x="5326063" y="3913188"/>
            <a:ext cx="1676400" cy="533400"/>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Seminarfach</a:t>
            </a:r>
          </a:p>
        </p:txBody>
      </p:sp>
      <p:grpSp>
        <p:nvGrpSpPr>
          <p:cNvPr id="153628" name="Group 28"/>
          <p:cNvGrpSpPr>
            <a:grpSpLocks/>
          </p:cNvGrpSpPr>
          <p:nvPr/>
        </p:nvGrpSpPr>
        <p:grpSpPr bwMode="auto">
          <a:xfrm>
            <a:off x="2303463" y="3509963"/>
            <a:ext cx="6248400" cy="533400"/>
            <a:chOff x="1440" y="1728"/>
            <a:chExt cx="3936" cy="336"/>
          </a:xfrm>
        </p:grpSpPr>
        <p:sp>
          <p:nvSpPr>
            <p:cNvPr id="153629" name="AutoShape 29"/>
            <p:cNvSpPr>
              <a:spLocks noChangeArrowheads="1"/>
            </p:cNvSpPr>
            <p:nvPr/>
          </p:nvSpPr>
          <p:spPr bwMode="auto">
            <a:xfrm>
              <a:off x="144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sp>
          <p:nvSpPr>
            <p:cNvPr id="153630" name="AutoShape 30"/>
            <p:cNvSpPr>
              <a:spLocks noChangeArrowheads="1"/>
            </p:cNvSpPr>
            <p:nvPr/>
          </p:nvSpPr>
          <p:spPr bwMode="auto">
            <a:xfrm>
              <a:off x="240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sp>
          <p:nvSpPr>
            <p:cNvPr id="153631" name="AutoShape 31"/>
            <p:cNvSpPr>
              <a:spLocks noChangeArrowheads="1"/>
            </p:cNvSpPr>
            <p:nvPr/>
          </p:nvSpPr>
          <p:spPr bwMode="auto">
            <a:xfrm>
              <a:off x="336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sp>
          <p:nvSpPr>
            <p:cNvPr id="153632" name="AutoShape 32"/>
            <p:cNvSpPr>
              <a:spLocks noChangeArrowheads="1"/>
            </p:cNvSpPr>
            <p:nvPr/>
          </p:nvSpPr>
          <p:spPr bwMode="auto">
            <a:xfrm>
              <a:off x="432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grpSp>
      <p:grpSp>
        <p:nvGrpSpPr>
          <p:cNvPr id="153633" name="Group 33"/>
          <p:cNvGrpSpPr>
            <a:grpSpLocks/>
          </p:cNvGrpSpPr>
          <p:nvPr/>
        </p:nvGrpSpPr>
        <p:grpSpPr bwMode="auto">
          <a:xfrm>
            <a:off x="2303463" y="3128963"/>
            <a:ext cx="6248400" cy="533400"/>
            <a:chOff x="1440" y="1488"/>
            <a:chExt cx="3936" cy="336"/>
          </a:xfrm>
        </p:grpSpPr>
        <p:sp>
          <p:nvSpPr>
            <p:cNvPr id="153634" name="AutoShape 34"/>
            <p:cNvSpPr>
              <a:spLocks noChangeArrowheads="1"/>
            </p:cNvSpPr>
            <p:nvPr/>
          </p:nvSpPr>
          <p:spPr bwMode="auto">
            <a:xfrm>
              <a:off x="144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3635" name="AutoShape 35"/>
            <p:cNvSpPr>
              <a:spLocks noChangeArrowheads="1"/>
            </p:cNvSpPr>
            <p:nvPr/>
          </p:nvSpPr>
          <p:spPr bwMode="auto">
            <a:xfrm>
              <a:off x="240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3636" name="AutoShape 36"/>
            <p:cNvSpPr>
              <a:spLocks noChangeArrowheads="1"/>
            </p:cNvSpPr>
            <p:nvPr/>
          </p:nvSpPr>
          <p:spPr bwMode="auto">
            <a:xfrm>
              <a:off x="336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3637" name="AutoShape 37"/>
            <p:cNvSpPr>
              <a:spLocks noChangeArrowheads="1"/>
            </p:cNvSpPr>
            <p:nvPr/>
          </p:nvSpPr>
          <p:spPr bwMode="auto">
            <a:xfrm>
              <a:off x="432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grpSp>
      <p:sp>
        <p:nvSpPr>
          <p:cNvPr id="153669" name="Text Box 69"/>
          <p:cNvSpPr txBox="1">
            <a:spLocks noChangeArrowheads="1"/>
          </p:cNvSpPr>
          <p:nvPr/>
        </p:nvSpPr>
        <p:spPr bwMode="auto">
          <a:xfrm>
            <a:off x="1865313" y="4786313"/>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3670" name="Text Box 70"/>
          <p:cNvSpPr txBox="1">
            <a:spLocks noChangeArrowheads="1"/>
          </p:cNvSpPr>
          <p:nvPr/>
        </p:nvSpPr>
        <p:spPr bwMode="auto">
          <a:xfrm>
            <a:off x="1844675" y="5180013"/>
            <a:ext cx="42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3671" name="Text Box 71"/>
          <p:cNvSpPr txBox="1">
            <a:spLocks noChangeArrowheads="1"/>
          </p:cNvSpPr>
          <p:nvPr/>
        </p:nvSpPr>
        <p:spPr bwMode="auto">
          <a:xfrm>
            <a:off x="1873250" y="3222625"/>
            <a:ext cx="42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3675" name="AutoShape 75"/>
          <p:cNvSpPr>
            <a:spLocks noChangeArrowheads="1"/>
          </p:cNvSpPr>
          <p:nvPr/>
        </p:nvSpPr>
        <p:spPr bwMode="auto">
          <a:xfrm>
            <a:off x="1671638" y="3700463"/>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676" name="AutoShape 76"/>
          <p:cNvSpPr>
            <a:spLocks noChangeArrowheads="1"/>
          </p:cNvSpPr>
          <p:nvPr/>
        </p:nvSpPr>
        <p:spPr bwMode="auto">
          <a:xfrm>
            <a:off x="1665288" y="4051300"/>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677" name="AutoShape 77"/>
          <p:cNvSpPr>
            <a:spLocks noChangeArrowheads="1"/>
          </p:cNvSpPr>
          <p:nvPr/>
        </p:nvSpPr>
        <p:spPr bwMode="auto">
          <a:xfrm>
            <a:off x="1608138" y="2808288"/>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678" name="AutoShape 78"/>
          <p:cNvSpPr>
            <a:spLocks noChangeArrowheads="1"/>
          </p:cNvSpPr>
          <p:nvPr/>
        </p:nvSpPr>
        <p:spPr bwMode="auto">
          <a:xfrm>
            <a:off x="1679575" y="4408488"/>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679" name="AutoShape 79"/>
          <p:cNvSpPr>
            <a:spLocks noChangeArrowheads="1"/>
          </p:cNvSpPr>
          <p:nvPr/>
        </p:nvSpPr>
        <p:spPr bwMode="auto">
          <a:xfrm>
            <a:off x="1622425" y="2036763"/>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680" name="Text Box 80"/>
          <p:cNvSpPr txBox="1">
            <a:spLocks noChangeArrowheads="1"/>
          </p:cNvSpPr>
          <p:nvPr/>
        </p:nvSpPr>
        <p:spPr bwMode="auto">
          <a:xfrm>
            <a:off x="1951038" y="5675313"/>
            <a:ext cx="68707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800" dirty="0">
                <a:latin typeface="Arial" charset="0"/>
              </a:rPr>
              <a:t>Beachten: 2 FS müssen belegt werden!</a:t>
            </a:r>
          </a:p>
          <a:p>
            <a:r>
              <a:rPr lang="de-DE" altLang="de-DE" sz="1800" dirty="0">
                <a:latin typeface="Arial" charset="0"/>
              </a:rPr>
              <a:t>Im Schnitt 32 Wochenstunden; es müssen zusätzliche Kurse belegt werden!</a:t>
            </a:r>
          </a:p>
        </p:txBody>
      </p:sp>
      <p:grpSp>
        <p:nvGrpSpPr>
          <p:cNvPr id="153625" name="Group 25"/>
          <p:cNvGrpSpPr>
            <a:grpSpLocks/>
          </p:cNvGrpSpPr>
          <p:nvPr/>
        </p:nvGrpSpPr>
        <p:grpSpPr bwMode="auto">
          <a:xfrm>
            <a:off x="2308225" y="2719388"/>
            <a:ext cx="3200400" cy="533400"/>
            <a:chOff x="3360" y="1968"/>
            <a:chExt cx="2016" cy="336"/>
          </a:xfrm>
        </p:grpSpPr>
        <p:sp>
          <p:nvSpPr>
            <p:cNvPr id="153626" name="AutoShape 26"/>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Religion/WuN</a:t>
              </a:r>
            </a:p>
          </p:txBody>
        </p:sp>
        <p:sp>
          <p:nvSpPr>
            <p:cNvPr id="153627" name="AutoShape 27"/>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Religion/WuN</a:t>
              </a:r>
            </a:p>
          </p:txBody>
        </p:sp>
      </p:grpSp>
      <p:grpSp>
        <p:nvGrpSpPr>
          <p:cNvPr id="153661" name="Group 61"/>
          <p:cNvGrpSpPr>
            <a:grpSpLocks/>
          </p:cNvGrpSpPr>
          <p:nvPr/>
        </p:nvGrpSpPr>
        <p:grpSpPr bwMode="auto">
          <a:xfrm>
            <a:off x="528638" y="2314575"/>
            <a:ext cx="8001000" cy="533400"/>
            <a:chOff x="336" y="1248"/>
            <a:chExt cx="5040" cy="336"/>
          </a:xfrm>
        </p:grpSpPr>
        <p:grpSp>
          <p:nvGrpSpPr>
            <p:cNvPr id="153662" name="Group 62"/>
            <p:cNvGrpSpPr>
              <a:grpSpLocks/>
            </p:cNvGrpSpPr>
            <p:nvPr/>
          </p:nvGrpSpPr>
          <p:grpSpPr bwMode="auto">
            <a:xfrm>
              <a:off x="1440" y="1248"/>
              <a:ext cx="3936" cy="336"/>
              <a:chOff x="1440" y="1488"/>
              <a:chExt cx="3936" cy="336"/>
            </a:xfrm>
          </p:grpSpPr>
          <p:sp>
            <p:nvSpPr>
              <p:cNvPr id="153663" name="AutoShape 63"/>
              <p:cNvSpPr>
                <a:spLocks noChangeArrowheads="1"/>
              </p:cNvSpPr>
              <p:nvPr/>
            </p:nvSpPr>
            <p:spPr bwMode="auto">
              <a:xfrm>
                <a:off x="1440" y="1488"/>
                <a:ext cx="1056" cy="336"/>
              </a:xfrm>
              <a:prstGeom prst="cube">
                <a:avLst>
                  <a:gd name="adj" fmla="val 25000"/>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3664" name="AutoShape 64"/>
              <p:cNvSpPr>
                <a:spLocks noChangeArrowheads="1"/>
              </p:cNvSpPr>
              <p:nvPr/>
            </p:nvSpPr>
            <p:spPr bwMode="auto">
              <a:xfrm>
                <a:off x="2400" y="1488"/>
                <a:ext cx="1056" cy="336"/>
              </a:xfrm>
              <a:prstGeom prst="cube">
                <a:avLst>
                  <a:gd name="adj" fmla="val 25000"/>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3665" name="AutoShape 65"/>
              <p:cNvSpPr>
                <a:spLocks noChangeArrowheads="1"/>
              </p:cNvSpPr>
              <p:nvPr/>
            </p:nvSpPr>
            <p:spPr bwMode="auto">
              <a:xfrm>
                <a:off x="3360" y="1488"/>
                <a:ext cx="1056" cy="336"/>
              </a:xfrm>
              <a:prstGeom prst="cube">
                <a:avLst>
                  <a:gd name="adj" fmla="val 25000"/>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3666" name="AutoShape 66"/>
              <p:cNvSpPr>
                <a:spLocks noChangeArrowheads="1"/>
              </p:cNvSpPr>
              <p:nvPr/>
            </p:nvSpPr>
            <p:spPr bwMode="auto">
              <a:xfrm>
                <a:off x="4320" y="1488"/>
                <a:ext cx="1056" cy="336"/>
              </a:xfrm>
              <a:prstGeom prst="cube">
                <a:avLst>
                  <a:gd name="adj" fmla="val 25000"/>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Arial" charset="0"/>
                  </a:rPr>
                  <a:t>Fremdsprache</a:t>
                </a:r>
              </a:p>
            </p:txBody>
          </p:sp>
        </p:grpSp>
        <p:sp>
          <p:nvSpPr>
            <p:cNvPr id="153667" name="Text Box 67"/>
            <p:cNvSpPr txBox="1">
              <a:spLocks noChangeArrowheads="1"/>
            </p:cNvSpPr>
            <p:nvPr/>
          </p:nvSpPr>
          <p:spPr bwMode="auto">
            <a:xfrm>
              <a:off x="336" y="1344"/>
              <a:ext cx="1104" cy="218"/>
            </a:xfrm>
            <a:prstGeom prst="rect">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latin typeface="Verdana" pitchFamily="34" charset="0"/>
                </a:rPr>
                <a:t>Sprachl. Profil</a:t>
              </a:r>
            </a:p>
          </p:txBody>
        </p:sp>
      </p:grpSp>
      <p:sp>
        <p:nvSpPr>
          <p:cNvPr id="153674" name="Text Box 74"/>
          <p:cNvSpPr txBox="1">
            <a:spLocks noChangeArrowheads="1"/>
          </p:cNvSpPr>
          <p:nvPr/>
        </p:nvSpPr>
        <p:spPr bwMode="auto">
          <a:xfrm>
            <a:off x="1944688" y="2422525"/>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grpSp>
        <p:nvGrpSpPr>
          <p:cNvPr id="153685" name="Group 85"/>
          <p:cNvGrpSpPr>
            <a:grpSpLocks/>
          </p:cNvGrpSpPr>
          <p:nvPr/>
        </p:nvGrpSpPr>
        <p:grpSpPr bwMode="auto">
          <a:xfrm>
            <a:off x="2316163" y="1892300"/>
            <a:ext cx="6265862" cy="539750"/>
            <a:chOff x="2327" y="1115"/>
            <a:chExt cx="3947" cy="340"/>
          </a:xfrm>
        </p:grpSpPr>
        <p:grpSp>
          <p:nvGrpSpPr>
            <p:cNvPr id="153686" name="Group 86"/>
            <p:cNvGrpSpPr>
              <a:grpSpLocks/>
            </p:cNvGrpSpPr>
            <p:nvPr/>
          </p:nvGrpSpPr>
          <p:grpSpPr bwMode="auto">
            <a:xfrm>
              <a:off x="2327" y="1119"/>
              <a:ext cx="2016" cy="336"/>
              <a:chOff x="3360" y="1968"/>
              <a:chExt cx="2016" cy="336"/>
            </a:xfrm>
          </p:grpSpPr>
          <p:sp>
            <p:nvSpPr>
              <p:cNvPr id="153687" name="AutoShape 87"/>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sp>
            <p:nvSpPr>
              <p:cNvPr id="153688" name="AutoShape 88"/>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grpSp>
        <p:grpSp>
          <p:nvGrpSpPr>
            <p:cNvPr id="153689" name="Group 89"/>
            <p:cNvGrpSpPr>
              <a:grpSpLocks/>
            </p:cNvGrpSpPr>
            <p:nvPr/>
          </p:nvGrpSpPr>
          <p:grpSpPr bwMode="auto">
            <a:xfrm>
              <a:off x="4258" y="1115"/>
              <a:ext cx="2016" cy="336"/>
              <a:chOff x="3360" y="1968"/>
              <a:chExt cx="2016" cy="336"/>
            </a:xfrm>
          </p:grpSpPr>
          <p:sp>
            <p:nvSpPr>
              <p:cNvPr id="153690" name="AutoShape 90"/>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sp>
            <p:nvSpPr>
              <p:cNvPr id="153691" name="AutoShape 91"/>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grpSp>
      </p:grpSp>
      <p:grpSp>
        <p:nvGrpSpPr>
          <p:cNvPr id="153622" name="Group 22"/>
          <p:cNvGrpSpPr>
            <a:grpSpLocks/>
          </p:cNvGrpSpPr>
          <p:nvPr/>
        </p:nvGrpSpPr>
        <p:grpSpPr bwMode="auto">
          <a:xfrm>
            <a:off x="2303463" y="1490663"/>
            <a:ext cx="3200400" cy="533400"/>
            <a:chOff x="1440" y="1968"/>
            <a:chExt cx="2016" cy="336"/>
          </a:xfrm>
        </p:grpSpPr>
        <p:sp>
          <p:nvSpPr>
            <p:cNvPr id="153623" name="AutoShape 23"/>
            <p:cNvSpPr>
              <a:spLocks noChangeArrowheads="1"/>
            </p:cNvSpPr>
            <p:nvPr/>
          </p:nvSpPr>
          <p:spPr bwMode="auto">
            <a:xfrm>
              <a:off x="1440" y="1968"/>
              <a:ext cx="1056" cy="336"/>
            </a:xfrm>
            <a:prstGeom prst="cube">
              <a:avLst>
                <a:gd name="adj" fmla="val 25000"/>
              </a:avLst>
            </a:prstGeom>
            <a:solidFill>
              <a:srgbClr val="6B8E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Arial" charset="0"/>
                </a:rPr>
                <a:t>Geschichte</a:t>
              </a:r>
            </a:p>
          </p:txBody>
        </p:sp>
        <p:sp>
          <p:nvSpPr>
            <p:cNvPr id="153624" name="AutoShape 24"/>
            <p:cNvSpPr>
              <a:spLocks noChangeArrowheads="1"/>
            </p:cNvSpPr>
            <p:nvPr/>
          </p:nvSpPr>
          <p:spPr bwMode="auto">
            <a:xfrm>
              <a:off x="2400" y="1968"/>
              <a:ext cx="1056" cy="336"/>
            </a:xfrm>
            <a:prstGeom prst="cube">
              <a:avLst>
                <a:gd name="adj" fmla="val 25000"/>
              </a:avLst>
            </a:prstGeom>
            <a:solidFill>
              <a:srgbClr val="6B8E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Arial" charset="0"/>
                </a:rPr>
                <a:t>Geschichte</a:t>
              </a:r>
            </a:p>
          </p:txBody>
        </p:sp>
      </p:grpSp>
      <p:sp>
        <p:nvSpPr>
          <p:cNvPr id="153695" name="AutoShape 95"/>
          <p:cNvSpPr>
            <a:spLocks noChangeArrowheads="1"/>
          </p:cNvSpPr>
          <p:nvPr/>
        </p:nvSpPr>
        <p:spPr bwMode="auto">
          <a:xfrm>
            <a:off x="5148263" y="4443413"/>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672" name="Text Box 72"/>
          <p:cNvSpPr txBox="1">
            <a:spLocks noChangeArrowheads="1"/>
          </p:cNvSpPr>
          <p:nvPr/>
        </p:nvSpPr>
        <p:spPr bwMode="auto">
          <a:xfrm>
            <a:off x="2156619" y="1579563"/>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dirty="0">
                <a:sym typeface="Wingdings" pitchFamily="2" charset="2"/>
              </a:rPr>
              <a:t></a:t>
            </a:r>
          </a:p>
        </p:txBody>
      </p:sp>
      <p:sp>
        <p:nvSpPr>
          <p:cNvPr id="153673" name="Text Box 73"/>
          <p:cNvSpPr txBox="1">
            <a:spLocks noChangeArrowheads="1"/>
          </p:cNvSpPr>
          <p:nvPr/>
        </p:nvSpPr>
        <p:spPr bwMode="auto">
          <a:xfrm>
            <a:off x="3745707" y="1568357"/>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dirty="0">
                <a:sym typeface="Wingdings" pitchFamily="2" charset="2"/>
              </a:rPr>
              <a:t></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69"/>
                                        </p:tgtEl>
                                        <p:attrNameLst>
                                          <p:attrName>style.visibility</p:attrName>
                                        </p:attrNameLst>
                                      </p:cBhvr>
                                      <p:to>
                                        <p:strVal val="visible"/>
                                      </p:to>
                                    </p:set>
                                    <p:animEffect transition="in" filter="blinds(horizontal)">
                                      <p:cBhvr>
                                        <p:cTn id="7" dur="1000"/>
                                        <p:tgtEl>
                                          <p:spTgt spid="15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70"/>
                                        </p:tgtEl>
                                        <p:attrNameLst>
                                          <p:attrName>style.visibility</p:attrName>
                                        </p:attrNameLst>
                                      </p:cBhvr>
                                      <p:to>
                                        <p:strVal val="visible"/>
                                      </p:to>
                                    </p:set>
                                    <p:animEffect transition="in" filter="blinds(horizontal)">
                                      <p:cBhvr>
                                        <p:cTn id="12" dur="1000"/>
                                        <p:tgtEl>
                                          <p:spTgt spid="15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71"/>
                                        </p:tgtEl>
                                        <p:attrNameLst>
                                          <p:attrName>style.visibility</p:attrName>
                                        </p:attrNameLst>
                                      </p:cBhvr>
                                      <p:to>
                                        <p:strVal val="visible"/>
                                      </p:to>
                                    </p:set>
                                    <p:animEffect transition="in" filter="blinds(horizontal)">
                                      <p:cBhvr>
                                        <p:cTn id="17" dur="1000"/>
                                        <p:tgtEl>
                                          <p:spTgt spid="1536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72"/>
                                        </p:tgtEl>
                                        <p:attrNameLst>
                                          <p:attrName>style.visibility</p:attrName>
                                        </p:attrNameLst>
                                      </p:cBhvr>
                                      <p:to>
                                        <p:strVal val="visible"/>
                                      </p:to>
                                    </p:set>
                                    <p:animEffect transition="in" filter="blinds(horizontal)">
                                      <p:cBhvr>
                                        <p:cTn id="22" dur="1000"/>
                                        <p:tgtEl>
                                          <p:spTgt spid="15367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3673"/>
                                        </p:tgtEl>
                                        <p:attrNameLst>
                                          <p:attrName>style.visibility</p:attrName>
                                        </p:attrNameLst>
                                      </p:cBhvr>
                                      <p:to>
                                        <p:strVal val="visible"/>
                                      </p:to>
                                    </p:set>
                                    <p:animEffect transition="in" filter="blinds(horizontal)">
                                      <p:cBhvr>
                                        <p:cTn id="25" dur="1000"/>
                                        <p:tgtEl>
                                          <p:spTgt spid="1536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3674"/>
                                        </p:tgtEl>
                                        <p:attrNameLst>
                                          <p:attrName>style.visibility</p:attrName>
                                        </p:attrNameLst>
                                      </p:cBhvr>
                                      <p:to>
                                        <p:strVal val="visible"/>
                                      </p:to>
                                    </p:set>
                                    <p:animEffect transition="in" filter="blinds(horizontal)">
                                      <p:cBhvr>
                                        <p:cTn id="30" dur="1000"/>
                                        <p:tgtEl>
                                          <p:spTgt spid="1536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3678"/>
                                        </p:tgtEl>
                                        <p:attrNameLst>
                                          <p:attrName>style.visibility</p:attrName>
                                        </p:attrNameLst>
                                      </p:cBhvr>
                                      <p:to>
                                        <p:strVal val="visible"/>
                                      </p:to>
                                    </p:set>
                                    <p:animEffect transition="in" filter="blinds(horizontal)">
                                      <p:cBhvr>
                                        <p:cTn id="35" dur="500"/>
                                        <p:tgtEl>
                                          <p:spTgt spid="15367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3676"/>
                                        </p:tgtEl>
                                        <p:attrNameLst>
                                          <p:attrName>style.visibility</p:attrName>
                                        </p:attrNameLst>
                                      </p:cBhvr>
                                      <p:to>
                                        <p:strVal val="visible"/>
                                      </p:to>
                                    </p:set>
                                    <p:animEffect transition="in" filter="blinds(horizontal)">
                                      <p:cBhvr>
                                        <p:cTn id="40" dur="500"/>
                                        <p:tgtEl>
                                          <p:spTgt spid="15367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3675"/>
                                        </p:tgtEl>
                                        <p:attrNameLst>
                                          <p:attrName>style.visibility</p:attrName>
                                        </p:attrNameLst>
                                      </p:cBhvr>
                                      <p:to>
                                        <p:strVal val="visible"/>
                                      </p:to>
                                    </p:set>
                                    <p:animEffect transition="in" filter="blinds(horizontal)">
                                      <p:cBhvr>
                                        <p:cTn id="45" dur="500"/>
                                        <p:tgtEl>
                                          <p:spTgt spid="15367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3677"/>
                                        </p:tgtEl>
                                        <p:attrNameLst>
                                          <p:attrName>style.visibility</p:attrName>
                                        </p:attrNameLst>
                                      </p:cBhvr>
                                      <p:to>
                                        <p:strVal val="visible"/>
                                      </p:to>
                                    </p:set>
                                    <p:animEffect transition="in" filter="blinds(horizontal)">
                                      <p:cBhvr>
                                        <p:cTn id="50" dur="500"/>
                                        <p:tgtEl>
                                          <p:spTgt spid="15367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53679"/>
                                        </p:tgtEl>
                                        <p:attrNameLst>
                                          <p:attrName>style.visibility</p:attrName>
                                        </p:attrNameLst>
                                      </p:cBhvr>
                                      <p:to>
                                        <p:strVal val="visible"/>
                                      </p:to>
                                    </p:set>
                                    <p:animEffect transition="in" filter="blinds(horizontal)">
                                      <p:cBhvr>
                                        <p:cTn id="55" dur="500"/>
                                        <p:tgtEl>
                                          <p:spTgt spid="15367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3695"/>
                                        </p:tgtEl>
                                        <p:attrNameLst>
                                          <p:attrName>style.visibility</p:attrName>
                                        </p:attrNameLst>
                                      </p:cBhvr>
                                      <p:to>
                                        <p:strVal val="visible"/>
                                      </p:to>
                                    </p:set>
                                    <p:animEffect transition="in" filter="blinds(horizontal)">
                                      <p:cBhvr>
                                        <p:cTn id="60" dur="500"/>
                                        <p:tgtEl>
                                          <p:spTgt spid="15369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53680"/>
                                        </p:tgtEl>
                                        <p:attrNameLst>
                                          <p:attrName>style.visibility</p:attrName>
                                        </p:attrNameLst>
                                      </p:cBhvr>
                                      <p:to>
                                        <p:strVal val="visible"/>
                                      </p:to>
                                    </p:set>
                                    <p:animEffect transition="in" filter="blinds(horizontal)">
                                      <p:cBhvr>
                                        <p:cTn id="65" dur="500"/>
                                        <p:tgtEl>
                                          <p:spTgt spid="153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9" grpId="0"/>
      <p:bldP spid="153670" grpId="0"/>
      <p:bldP spid="153671" grpId="0"/>
      <p:bldP spid="153675" grpId="0" animBg="1"/>
      <p:bldP spid="153676" grpId="0" animBg="1"/>
      <p:bldP spid="153677" grpId="0" animBg="1"/>
      <p:bldP spid="153678" grpId="0" animBg="1"/>
      <p:bldP spid="153679" grpId="0" animBg="1"/>
      <p:bldP spid="153680" grpId="0"/>
      <p:bldP spid="153674" grpId="0"/>
      <p:bldP spid="153695" grpId="0" animBg="1"/>
      <p:bldP spid="153672" grpId="0"/>
      <p:bldP spid="1536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umsplatzhalter 3"/>
          <p:cNvSpPr>
            <a:spLocks noGrp="1"/>
          </p:cNvSpPr>
          <p:nvPr>
            <p:ph type="dt" sz="half" idx="10"/>
          </p:nvPr>
        </p:nvSpPr>
        <p:spPr/>
        <p:txBody>
          <a:bodyPr/>
          <a:lstStyle/>
          <a:p>
            <a:fld id="{9AE90028-3800-4709-AED3-07018E1660D3}" type="datetime1">
              <a:rPr lang="de-DE" altLang="de-DE"/>
              <a:pPr/>
              <a:t>24.01.2020</a:t>
            </a:fld>
            <a:endParaRPr lang="de-DE" altLang="de-DE"/>
          </a:p>
        </p:txBody>
      </p:sp>
      <p:sp>
        <p:nvSpPr>
          <p:cNvPr id="27" name="Fußzeilenplatzhalter 4"/>
          <p:cNvSpPr>
            <a:spLocks noGrp="1"/>
          </p:cNvSpPr>
          <p:nvPr>
            <p:ph type="ftr" sz="quarter" idx="11"/>
          </p:nvPr>
        </p:nvSpPr>
        <p:spPr/>
        <p:txBody>
          <a:bodyPr/>
          <a:lstStyle/>
          <a:p>
            <a:r>
              <a:rPr lang="de-DE" altLang="de-DE"/>
              <a:t>Information Q-Phase, Sz</a:t>
            </a:r>
          </a:p>
        </p:txBody>
      </p:sp>
      <p:sp>
        <p:nvSpPr>
          <p:cNvPr id="28" name="Foliennummernplatzhalter 5"/>
          <p:cNvSpPr>
            <a:spLocks noGrp="1"/>
          </p:cNvSpPr>
          <p:nvPr>
            <p:ph type="sldNum" sz="quarter" idx="12"/>
          </p:nvPr>
        </p:nvSpPr>
        <p:spPr/>
        <p:txBody>
          <a:bodyPr/>
          <a:lstStyle/>
          <a:p>
            <a:r>
              <a:rPr lang="de-DE" altLang="de-DE"/>
              <a:t>Folie </a:t>
            </a:r>
            <a:fld id="{F419FCC9-A8CF-41D3-9840-1496932343E1}" type="slidenum">
              <a:rPr lang="de-DE" altLang="de-DE"/>
              <a:pPr/>
              <a:t>18</a:t>
            </a:fld>
            <a:endParaRPr lang="de-DE" altLang="de-DE"/>
          </a:p>
        </p:txBody>
      </p:sp>
      <p:sp>
        <p:nvSpPr>
          <p:cNvPr id="154626" name="Rectangle 2"/>
          <p:cNvSpPr>
            <a:spLocks noGrp="1" noChangeArrowheads="1"/>
          </p:cNvSpPr>
          <p:nvPr>
            <p:ph type="title"/>
          </p:nvPr>
        </p:nvSpPr>
        <p:spPr>
          <a:xfrm>
            <a:off x="981075" y="642938"/>
            <a:ext cx="8162925" cy="1066800"/>
          </a:xfrm>
        </p:spPr>
        <p:txBody>
          <a:bodyPr/>
          <a:lstStyle/>
          <a:p>
            <a:r>
              <a:rPr lang="de-DE" altLang="de-DE"/>
              <a:t>Prüfungsfachwahlen </a:t>
            </a:r>
            <a:br>
              <a:rPr lang="de-DE" altLang="de-DE"/>
            </a:br>
            <a:r>
              <a:rPr lang="de-DE" altLang="de-DE"/>
              <a:t>Naturwissenschaftliches Profil</a:t>
            </a:r>
          </a:p>
        </p:txBody>
      </p:sp>
      <p:sp>
        <p:nvSpPr>
          <p:cNvPr id="154627" name="AutoShape 3"/>
          <p:cNvSpPr>
            <a:spLocks noChangeArrowheads="1"/>
          </p:cNvSpPr>
          <p:nvPr/>
        </p:nvSpPr>
        <p:spPr bwMode="auto">
          <a:xfrm>
            <a:off x="4972050" y="2028825"/>
            <a:ext cx="228600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BI, CH, PH</a:t>
            </a:r>
          </a:p>
        </p:txBody>
      </p:sp>
      <p:sp>
        <p:nvSpPr>
          <p:cNvPr id="154628" name="Text Box 4"/>
          <p:cNvSpPr txBox="1">
            <a:spLocks noChangeArrowheads="1"/>
          </p:cNvSpPr>
          <p:nvPr/>
        </p:nvSpPr>
        <p:spPr bwMode="auto">
          <a:xfrm>
            <a:off x="1465263" y="2146300"/>
            <a:ext cx="238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Arial" charset="0"/>
              </a:rPr>
              <a:t>1. Prüfungsfach (NW)</a:t>
            </a:r>
          </a:p>
        </p:txBody>
      </p:sp>
      <p:sp>
        <p:nvSpPr>
          <p:cNvPr id="154629" name="Text Box 5"/>
          <p:cNvSpPr txBox="1">
            <a:spLocks noChangeArrowheads="1"/>
          </p:cNvSpPr>
          <p:nvPr/>
        </p:nvSpPr>
        <p:spPr bwMode="auto">
          <a:xfrm>
            <a:off x="1465263" y="2774950"/>
            <a:ext cx="304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Arial" charset="0"/>
              </a:rPr>
              <a:t>2. Prüfungsfach (NW o. MA)</a:t>
            </a:r>
          </a:p>
        </p:txBody>
      </p:sp>
      <p:sp>
        <p:nvSpPr>
          <p:cNvPr id="154630" name="AutoShape 6"/>
          <p:cNvSpPr>
            <a:spLocks noChangeArrowheads="1"/>
          </p:cNvSpPr>
          <p:nvPr/>
        </p:nvSpPr>
        <p:spPr bwMode="auto">
          <a:xfrm>
            <a:off x="4979988" y="2794000"/>
            <a:ext cx="228600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BI, CH, PH, MA</a:t>
            </a:r>
          </a:p>
        </p:txBody>
      </p:sp>
      <p:sp>
        <p:nvSpPr>
          <p:cNvPr id="154631" name="Text Box 7"/>
          <p:cNvSpPr txBox="1">
            <a:spLocks noChangeArrowheads="1"/>
          </p:cNvSpPr>
          <p:nvPr/>
        </p:nvSpPr>
        <p:spPr bwMode="auto">
          <a:xfrm>
            <a:off x="1444625" y="3340100"/>
            <a:ext cx="221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Arial" charset="0"/>
              </a:rPr>
              <a:t>3. Prüfungsfach </a:t>
            </a:r>
          </a:p>
          <a:p>
            <a:r>
              <a:rPr lang="de-DE" altLang="de-DE" sz="1800">
                <a:latin typeface="Arial" charset="0"/>
              </a:rPr>
              <a:t>(beliebiger eA-Kurs)</a:t>
            </a:r>
          </a:p>
        </p:txBody>
      </p:sp>
      <p:sp>
        <p:nvSpPr>
          <p:cNvPr id="154632" name="AutoShape 8"/>
          <p:cNvSpPr>
            <a:spLocks noChangeArrowheads="1"/>
          </p:cNvSpPr>
          <p:nvPr/>
        </p:nvSpPr>
        <p:spPr bwMode="auto">
          <a:xfrm>
            <a:off x="3546475" y="3459163"/>
            <a:ext cx="5597525" cy="557212"/>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a:latin typeface="Arial" charset="0"/>
              </a:rPr>
              <a:t>EN, FR, DE, MA, BI, PH, CH, PW,GE</a:t>
            </a:r>
          </a:p>
        </p:txBody>
      </p:sp>
      <p:sp>
        <p:nvSpPr>
          <p:cNvPr id="154633" name="Text Box 9"/>
          <p:cNvSpPr txBox="1">
            <a:spLocks noChangeArrowheads="1"/>
          </p:cNvSpPr>
          <p:nvPr/>
        </p:nvSpPr>
        <p:spPr bwMode="auto">
          <a:xfrm>
            <a:off x="1524000" y="4260850"/>
            <a:ext cx="2227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800">
                <a:latin typeface="Arial" charset="0"/>
              </a:rPr>
              <a:t>4. Prüfungsfach </a:t>
            </a:r>
          </a:p>
        </p:txBody>
      </p:sp>
      <p:sp>
        <p:nvSpPr>
          <p:cNvPr id="154634" name="Text Box 10"/>
          <p:cNvSpPr txBox="1">
            <a:spLocks noChangeArrowheads="1"/>
          </p:cNvSpPr>
          <p:nvPr/>
        </p:nvSpPr>
        <p:spPr bwMode="auto">
          <a:xfrm>
            <a:off x="0" y="2044700"/>
            <a:ext cx="1236663"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latin typeface="Arial" charset="0"/>
              </a:rPr>
              <a:t>eA-</a:t>
            </a:r>
          </a:p>
          <a:p>
            <a:r>
              <a:rPr lang="de-DE" altLang="de-DE">
                <a:latin typeface="Arial" charset="0"/>
              </a:rPr>
              <a:t>Kurse</a:t>
            </a:r>
          </a:p>
          <a:p>
            <a:r>
              <a:rPr lang="de-DE" altLang="de-DE">
                <a:latin typeface="Arial" charset="0"/>
              </a:rPr>
              <a:t>(er-</a:t>
            </a:r>
          </a:p>
          <a:p>
            <a:r>
              <a:rPr lang="de-DE" altLang="de-DE">
                <a:latin typeface="Arial" charset="0"/>
              </a:rPr>
              <a:t>höhtes</a:t>
            </a:r>
          </a:p>
          <a:p>
            <a:r>
              <a:rPr lang="de-DE" altLang="de-DE">
                <a:latin typeface="Arial" charset="0"/>
              </a:rPr>
              <a:t>Niveau)</a:t>
            </a:r>
          </a:p>
        </p:txBody>
      </p:sp>
      <p:sp>
        <p:nvSpPr>
          <p:cNvPr id="154635" name="AutoShape 11"/>
          <p:cNvSpPr>
            <a:spLocks/>
          </p:cNvSpPr>
          <p:nvPr/>
        </p:nvSpPr>
        <p:spPr bwMode="auto">
          <a:xfrm>
            <a:off x="1214438" y="2214563"/>
            <a:ext cx="252412" cy="1800225"/>
          </a:xfrm>
          <a:prstGeom prst="leftBrace">
            <a:avLst>
              <a:gd name="adj1" fmla="val 5943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36" name="Text Box 12"/>
          <p:cNvSpPr txBox="1">
            <a:spLocks noChangeArrowheads="1"/>
          </p:cNvSpPr>
          <p:nvPr/>
        </p:nvSpPr>
        <p:spPr bwMode="auto">
          <a:xfrm>
            <a:off x="1517650" y="4883150"/>
            <a:ext cx="2227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800">
                <a:latin typeface="Arial" charset="0"/>
              </a:rPr>
              <a:t>5. Prüfungsfach </a:t>
            </a:r>
          </a:p>
        </p:txBody>
      </p:sp>
      <p:sp>
        <p:nvSpPr>
          <p:cNvPr id="154637" name="Text Box 13"/>
          <p:cNvSpPr txBox="1">
            <a:spLocks noChangeArrowheads="1"/>
          </p:cNvSpPr>
          <p:nvPr/>
        </p:nvSpPr>
        <p:spPr bwMode="auto">
          <a:xfrm>
            <a:off x="0" y="4210050"/>
            <a:ext cx="1159292"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err="1">
                <a:latin typeface="Arial" charset="0"/>
              </a:rPr>
              <a:t>gA</a:t>
            </a:r>
            <a:r>
              <a:rPr lang="de-DE" altLang="de-DE" dirty="0">
                <a:latin typeface="Arial" charset="0"/>
              </a:rPr>
              <a:t>-</a:t>
            </a:r>
          </a:p>
          <a:p>
            <a:r>
              <a:rPr lang="de-DE" altLang="de-DE" dirty="0">
                <a:latin typeface="Arial" charset="0"/>
              </a:rPr>
              <a:t>Kurse</a:t>
            </a:r>
          </a:p>
          <a:p>
            <a:r>
              <a:rPr lang="de-DE" altLang="de-DE" dirty="0" smtClean="0">
                <a:latin typeface="Arial" charset="0"/>
              </a:rPr>
              <a:t>(3-std</a:t>
            </a:r>
            <a:r>
              <a:rPr lang="de-DE" altLang="de-DE" dirty="0">
                <a:latin typeface="Arial" charset="0"/>
              </a:rPr>
              <a:t>.)</a:t>
            </a:r>
          </a:p>
        </p:txBody>
      </p:sp>
      <p:sp>
        <p:nvSpPr>
          <p:cNvPr id="154638" name="AutoShape 14"/>
          <p:cNvSpPr>
            <a:spLocks/>
          </p:cNvSpPr>
          <p:nvPr/>
        </p:nvSpPr>
        <p:spPr bwMode="auto">
          <a:xfrm>
            <a:off x="1214438" y="4379913"/>
            <a:ext cx="252412" cy="819150"/>
          </a:xfrm>
          <a:prstGeom prst="leftBrace">
            <a:avLst>
              <a:gd name="adj1" fmla="val 2704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39" name="AutoShape 15"/>
          <p:cNvSpPr>
            <a:spLocks noChangeArrowheads="1"/>
          </p:cNvSpPr>
          <p:nvPr/>
        </p:nvSpPr>
        <p:spPr bwMode="auto">
          <a:xfrm>
            <a:off x="3365500" y="4208463"/>
            <a:ext cx="542925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a:latin typeface="Arial" charset="0"/>
              </a:rPr>
              <a:t>de, en, la, </a:t>
            </a:r>
            <a:r>
              <a:rPr lang="de-DE" altLang="de-DE" dirty="0" err="1">
                <a:latin typeface="Arial" charset="0"/>
              </a:rPr>
              <a:t>sn</a:t>
            </a:r>
            <a:r>
              <a:rPr lang="de-DE" altLang="de-DE" dirty="0">
                <a:latin typeface="Arial" charset="0"/>
              </a:rPr>
              <a:t>, </a:t>
            </a:r>
            <a:r>
              <a:rPr lang="de-DE" altLang="de-DE" dirty="0" err="1">
                <a:latin typeface="Arial" charset="0"/>
              </a:rPr>
              <a:t>ek</a:t>
            </a:r>
            <a:r>
              <a:rPr lang="de-DE" altLang="de-DE" dirty="0">
                <a:latin typeface="Arial" charset="0"/>
              </a:rPr>
              <a:t>, </a:t>
            </a:r>
            <a:r>
              <a:rPr lang="de-DE" altLang="de-DE" dirty="0" err="1">
                <a:latin typeface="Arial" charset="0"/>
              </a:rPr>
              <a:t>ge</a:t>
            </a:r>
            <a:r>
              <a:rPr lang="de-DE" altLang="de-DE" dirty="0">
                <a:latin typeface="Arial" charset="0"/>
              </a:rPr>
              <a:t>, , </a:t>
            </a:r>
            <a:r>
              <a:rPr lang="de-DE" altLang="de-DE" dirty="0" err="1">
                <a:latin typeface="Arial" charset="0"/>
              </a:rPr>
              <a:t>re</a:t>
            </a:r>
            <a:r>
              <a:rPr lang="de-DE" altLang="de-DE" dirty="0">
                <a:latin typeface="Arial" charset="0"/>
              </a:rPr>
              <a:t>, </a:t>
            </a:r>
            <a:r>
              <a:rPr lang="de-DE" altLang="de-DE" dirty="0" err="1">
                <a:latin typeface="Arial" charset="0"/>
              </a:rPr>
              <a:t>ma</a:t>
            </a:r>
            <a:r>
              <a:rPr lang="de-DE" altLang="de-DE" dirty="0">
                <a:latin typeface="Arial" charset="0"/>
              </a:rPr>
              <a:t>, bi </a:t>
            </a:r>
          </a:p>
        </p:txBody>
      </p:sp>
      <p:sp>
        <p:nvSpPr>
          <p:cNvPr id="154640" name="AutoShape 16"/>
          <p:cNvSpPr>
            <a:spLocks noChangeArrowheads="1"/>
          </p:cNvSpPr>
          <p:nvPr/>
        </p:nvSpPr>
        <p:spPr bwMode="auto">
          <a:xfrm>
            <a:off x="3416300" y="4916488"/>
            <a:ext cx="542925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a:latin typeface="Arial" charset="0"/>
              </a:rPr>
              <a:t>de, en, la, </a:t>
            </a:r>
            <a:r>
              <a:rPr lang="de-DE" altLang="de-DE" dirty="0" err="1">
                <a:latin typeface="Arial" charset="0"/>
              </a:rPr>
              <a:t>sn</a:t>
            </a:r>
            <a:r>
              <a:rPr lang="de-DE" altLang="de-DE" dirty="0">
                <a:latin typeface="Arial" charset="0"/>
              </a:rPr>
              <a:t>, </a:t>
            </a:r>
            <a:r>
              <a:rPr lang="de-DE" altLang="de-DE" dirty="0" err="1">
                <a:latin typeface="Arial" charset="0"/>
              </a:rPr>
              <a:t>ek</a:t>
            </a:r>
            <a:r>
              <a:rPr lang="de-DE" altLang="de-DE" dirty="0">
                <a:latin typeface="Arial" charset="0"/>
              </a:rPr>
              <a:t>, </a:t>
            </a:r>
            <a:r>
              <a:rPr lang="de-DE" altLang="de-DE" dirty="0" err="1">
                <a:latin typeface="Arial" charset="0"/>
              </a:rPr>
              <a:t>ge</a:t>
            </a:r>
            <a:r>
              <a:rPr lang="de-DE" altLang="de-DE" dirty="0">
                <a:latin typeface="Arial" charset="0"/>
              </a:rPr>
              <a:t>, </a:t>
            </a:r>
            <a:r>
              <a:rPr lang="de-DE" altLang="de-DE" dirty="0" err="1">
                <a:latin typeface="Arial" charset="0"/>
              </a:rPr>
              <a:t>re</a:t>
            </a:r>
            <a:r>
              <a:rPr lang="de-DE" altLang="de-DE" dirty="0">
                <a:latin typeface="Arial" charset="0"/>
              </a:rPr>
              <a:t>, </a:t>
            </a:r>
            <a:r>
              <a:rPr lang="de-DE" altLang="de-DE" dirty="0" err="1">
                <a:latin typeface="Arial" charset="0"/>
              </a:rPr>
              <a:t>ma</a:t>
            </a:r>
            <a:r>
              <a:rPr lang="de-DE" altLang="de-DE" dirty="0">
                <a:latin typeface="Arial" charset="0"/>
              </a:rPr>
              <a:t>, bi </a:t>
            </a:r>
          </a:p>
        </p:txBody>
      </p:sp>
      <p:sp>
        <p:nvSpPr>
          <p:cNvPr id="154641" name="Text Box 17"/>
          <p:cNvSpPr txBox="1">
            <a:spLocks noChangeArrowheads="1"/>
          </p:cNvSpPr>
          <p:nvPr/>
        </p:nvSpPr>
        <p:spPr bwMode="auto">
          <a:xfrm>
            <a:off x="1308100" y="5649913"/>
            <a:ext cx="695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a:latin typeface="Arial" charset="0"/>
              </a:rPr>
              <a:t>Weitere Vorgaben: </a:t>
            </a:r>
            <a:r>
              <a:rPr lang="de-DE" altLang="de-DE" sz="2000">
                <a:solidFill>
                  <a:srgbClr val="FF0000"/>
                </a:solidFill>
                <a:latin typeface="Arial" charset="0"/>
              </a:rPr>
              <a:t>2 der Fächer DE, FS, MA müssen</a:t>
            </a:r>
          </a:p>
          <a:p>
            <a:r>
              <a:rPr lang="de-DE" altLang="de-DE" sz="2000">
                <a:solidFill>
                  <a:srgbClr val="FF0000"/>
                </a:solidFill>
                <a:latin typeface="Arial" charset="0"/>
              </a:rPr>
              <a:t>Prüfungsfach sein, jedes Aufgabenfeld muss vertreten sein.</a:t>
            </a:r>
            <a:r>
              <a:rPr lang="de-DE" altLang="de-DE" sz="2000">
                <a:latin typeface="Arial" charset="0"/>
              </a:rPr>
              <a:t> </a:t>
            </a:r>
          </a:p>
        </p:txBody>
      </p:sp>
      <p:sp>
        <p:nvSpPr>
          <p:cNvPr id="154642" name="AutoShape 18"/>
          <p:cNvSpPr>
            <a:spLocks noChangeArrowheads="1"/>
          </p:cNvSpPr>
          <p:nvPr/>
        </p:nvSpPr>
        <p:spPr bwMode="auto">
          <a:xfrm>
            <a:off x="6023908" y="4645025"/>
            <a:ext cx="1042988"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43" name="AutoShape 19"/>
          <p:cNvSpPr>
            <a:spLocks noChangeArrowheads="1"/>
          </p:cNvSpPr>
          <p:nvPr/>
        </p:nvSpPr>
        <p:spPr bwMode="auto">
          <a:xfrm>
            <a:off x="4458494" y="3937000"/>
            <a:ext cx="1042987"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44" name="AutoShape 20"/>
          <p:cNvSpPr>
            <a:spLocks noChangeArrowheads="1"/>
          </p:cNvSpPr>
          <p:nvPr/>
        </p:nvSpPr>
        <p:spPr bwMode="auto">
          <a:xfrm>
            <a:off x="4703950" y="3194844"/>
            <a:ext cx="1042987"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45" name="AutoShape 21"/>
          <p:cNvSpPr>
            <a:spLocks noChangeArrowheads="1"/>
          </p:cNvSpPr>
          <p:nvPr/>
        </p:nvSpPr>
        <p:spPr bwMode="auto">
          <a:xfrm>
            <a:off x="6437966" y="2558490"/>
            <a:ext cx="1042987"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46" name="AutoShape 22"/>
          <p:cNvSpPr>
            <a:spLocks noChangeArrowheads="1"/>
          </p:cNvSpPr>
          <p:nvPr/>
        </p:nvSpPr>
        <p:spPr bwMode="auto">
          <a:xfrm>
            <a:off x="6130925" y="1766888"/>
            <a:ext cx="1042988"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47" name="AutoShape 23"/>
          <p:cNvSpPr>
            <a:spLocks noChangeArrowheads="1"/>
          </p:cNvSpPr>
          <p:nvPr/>
        </p:nvSpPr>
        <p:spPr bwMode="auto">
          <a:xfrm>
            <a:off x="1465263" y="2193925"/>
            <a:ext cx="7429500" cy="1743075"/>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600">
                <a:latin typeface="Arial" charset="0"/>
              </a:rPr>
              <a:t>6-stündige Abiturklausuren in P1-P3</a:t>
            </a:r>
          </a:p>
        </p:txBody>
      </p:sp>
      <p:sp>
        <p:nvSpPr>
          <p:cNvPr id="154648" name="AutoShape 24"/>
          <p:cNvSpPr>
            <a:spLocks noChangeArrowheads="1"/>
          </p:cNvSpPr>
          <p:nvPr/>
        </p:nvSpPr>
        <p:spPr bwMode="auto">
          <a:xfrm>
            <a:off x="1510693" y="4166255"/>
            <a:ext cx="7429500" cy="614362"/>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600" dirty="0">
                <a:latin typeface="Arial" charset="0"/>
              </a:rPr>
              <a:t>4-stündige Abiturklausur in P4</a:t>
            </a:r>
          </a:p>
        </p:txBody>
      </p:sp>
      <p:sp>
        <p:nvSpPr>
          <p:cNvPr id="154649" name="AutoShape 25"/>
          <p:cNvSpPr>
            <a:spLocks noChangeArrowheads="1"/>
          </p:cNvSpPr>
          <p:nvPr/>
        </p:nvSpPr>
        <p:spPr bwMode="auto">
          <a:xfrm>
            <a:off x="1524000" y="4862606"/>
            <a:ext cx="7429500" cy="614362"/>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600" dirty="0">
                <a:latin typeface="Arial" charset="0"/>
              </a:rPr>
              <a:t>Mündliche Abiturprüfung in P5</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 calcmode="lin" valueType="num">
                                      <p:cBhvr additive="base">
                                        <p:cTn id="7" dur="500" fill="hold"/>
                                        <p:tgtEl>
                                          <p:spTgt spid="154628"/>
                                        </p:tgtEl>
                                        <p:attrNameLst>
                                          <p:attrName>ppt_x</p:attrName>
                                        </p:attrNameLst>
                                      </p:cBhvr>
                                      <p:tavLst>
                                        <p:tav tm="0">
                                          <p:val>
                                            <p:strVal val="0-#ppt_w/2"/>
                                          </p:val>
                                        </p:tav>
                                        <p:tav tm="100000">
                                          <p:val>
                                            <p:strVal val="#ppt_x"/>
                                          </p:val>
                                        </p:tav>
                                      </p:tavLst>
                                    </p:anim>
                                    <p:anim calcmode="lin" valueType="num">
                                      <p:cBhvr additive="base">
                                        <p:cTn id="8" dur="500" fill="hold"/>
                                        <p:tgtEl>
                                          <p:spTgt spid="1546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4627"/>
                                        </p:tgtEl>
                                        <p:attrNameLst>
                                          <p:attrName>style.visibility</p:attrName>
                                        </p:attrNameLst>
                                      </p:cBhvr>
                                      <p:to>
                                        <p:strVal val="visible"/>
                                      </p:to>
                                    </p:set>
                                    <p:anim calcmode="lin" valueType="num">
                                      <p:cBhvr additive="base">
                                        <p:cTn id="13" dur="500" fill="hold"/>
                                        <p:tgtEl>
                                          <p:spTgt spid="154627"/>
                                        </p:tgtEl>
                                        <p:attrNameLst>
                                          <p:attrName>ppt_x</p:attrName>
                                        </p:attrNameLst>
                                      </p:cBhvr>
                                      <p:tavLst>
                                        <p:tav tm="0">
                                          <p:val>
                                            <p:strVal val="1+#ppt_w/2"/>
                                          </p:val>
                                        </p:tav>
                                        <p:tav tm="100000">
                                          <p:val>
                                            <p:strVal val="#ppt_x"/>
                                          </p:val>
                                        </p:tav>
                                      </p:tavLst>
                                    </p:anim>
                                    <p:anim calcmode="lin" valueType="num">
                                      <p:cBhvr additive="base">
                                        <p:cTn id="14" dur="500" fill="hold"/>
                                        <p:tgtEl>
                                          <p:spTgt spid="1546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29"/>
                                        </p:tgtEl>
                                        <p:attrNameLst>
                                          <p:attrName>style.visibility</p:attrName>
                                        </p:attrNameLst>
                                      </p:cBhvr>
                                      <p:to>
                                        <p:strVal val="visible"/>
                                      </p:to>
                                    </p:set>
                                    <p:anim calcmode="lin" valueType="num">
                                      <p:cBhvr additive="base">
                                        <p:cTn id="19" dur="500" fill="hold"/>
                                        <p:tgtEl>
                                          <p:spTgt spid="154629"/>
                                        </p:tgtEl>
                                        <p:attrNameLst>
                                          <p:attrName>ppt_x</p:attrName>
                                        </p:attrNameLst>
                                      </p:cBhvr>
                                      <p:tavLst>
                                        <p:tav tm="0">
                                          <p:val>
                                            <p:strVal val="0-#ppt_w/2"/>
                                          </p:val>
                                        </p:tav>
                                        <p:tav tm="100000">
                                          <p:val>
                                            <p:strVal val="#ppt_x"/>
                                          </p:val>
                                        </p:tav>
                                      </p:tavLst>
                                    </p:anim>
                                    <p:anim calcmode="lin" valueType="num">
                                      <p:cBhvr additive="base">
                                        <p:cTn id="20" dur="500" fill="hold"/>
                                        <p:tgtEl>
                                          <p:spTgt spid="15462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4630"/>
                                        </p:tgtEl>
                                        <p:attrNameLst>
                                          <p:attrName>style.visibility</p:attrName>
                                        </p:attrNameLst>
                                      </p:cBhvr>
                                      <p:to>
                                        <p:strVal val="visible"/>
                                      </p:to>
                                    </p:set>
                                    <p:anim calcmode="lin" valueType="num">
                                      <p:cBhvr additive="base">
                                        <p:cTn id="25" dur="500" fill="hold"/>
                                        <p:tgtEl>
                                          <p:spTgt spid="154630"/>
                                        </p:tgtEl>
                                        <p:attrNameLst>
                                          <p:attrName>ppt_x</p:attrName>
                                        </p:attrNameLst>
                                      </p:cBhvr>
                                      <p:tavLst>
                                        <p:tav tm="0">
                                          <p:val>
                                            <p:strVal val="1+#ppt_w/2"/>
                                          </p:val>
                                        </p:tav>
                                        <p:tav tm="100000">
                                          <p:val>
                                            <p:strVal val="#ppt_x"/>
                                          </p:val>
                                        </p:tav>
                                      </p:tavLst>
                                    </p:anim>
                                    <p:anim calcmode="lin" valueType="num">
                                      <p:cBhvr additive="base">
                                        <p:cTn id="26" dur="500" fill="hold"/>
                                        <p:tgtEl>
                                          <p:spTgt spid="15463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4631"/>
                                        </p:tgtEl>
                                        <p:attrNameLst>
                                          <p:attrName>style.visibility</p:attrName>
                                        </p:attrNameLst>
                                      </p:cBhvr>
                                      <p:to>
                                        <p:strVal val="visible"/>
                                      </p:to>
                                    </p:set>
                                    <p:anim calcmode="lin" valueType="num">
                                      <p:cBhvr additive="base">
                                        <p:cTn id="31" dur="500" fill="hold"/>
                                        <p:tgtEl>
                                          <p:spTgt spid="154631"/>
                                        </p:tgtEl>
                                        <p:attrNameLst>
                                          <p:attrName>ppt_x</p:attrName>
                                        </p:attrNameLst>
                                      </p:cBhvr>
                                      <p:tavLst>
                                        <p:tav tm="0">
                                          <p:val>
                                            <p:strVal val="0-#ppt_w/2"/>
                                          </p:val>
                                        </p:tav>
                                        <p:tav tm="100000">
                                          <p:val>
                                            <p:strVal val="#ppt_x"/>
                                          </p:val>
                                        </p:tav>
                                      </p:tavLst>
                                    </p:anim>
                                    <p:anim calcmode="lin" valueType="num">
                                      <p:cBhvr additive="base">
                                        <p:cTn id="32" dur="500" fill="hold"/>
                                        <p:tgtEl>
                                          <p:spTgt spid="15463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4632"/>
                                        </p:tgtEl>
                                        <p:attrNameLst>
                                          <p:attrName>style.visibility</p:attrName>
                                        </p:attrNameLst>
                                      </p:cBhvr>
                                      <p:to>
                                        <p:strVal val="visible"/>
                                      </p:to>
                                    </p:set>
                                    <p:anim calcmode="lin" valueType="num">
                                      <p:cBhvr additive="base">
                                        <p:cTn id="37" dur="500" fill="hold"/>
                                        <p:tgtEl>
                                          <p:spTgt spid="154632"/>
                                        </p:tgtEl>
                                        <p:attrNameLst>
                                          <p:attrName>ppt_x</p:attrName>
                                        </p:attrNameLst>
                                      </p:cBhvr>
                                      <p:tavLst>
                                        <p:tav tm="0">
                                          <p:val>
                                            <p:strVal val="1+#ppt_w/2"/>
                                          </p:val>
                                        </p:tav>
                                        <p:tav tm="100000">
                                          <p:val>
                                            <p:strVal val="#ppt_x"/>
                                          </p:val>
                                        </p:tav>
                                      </p:tavLst>
                                    </p:anim>
                                    <p:anim calcmode="lin" valueType="num">
                                      <p:cBhvr additive="base">
                                        <p:cTn id="38" dur="500" fill="hold"/>
                                        <p:tgtEl>
                                          <p:spTgt spid="15463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childTnLst>
                                    <p:set>
                                      <p:cBhvr>
                                        <p:cTn id="42" dur="1" fill="hold">
                                          <p:stCondLst>
                                            <p:cond delay="0"/>
                                          </p:stCondLst>
                                        </p:cTn>
                                        <p:tgtEl>
                                          <p:spTgt spid="154634"/>
                                        </p:tgtEl>
                                        <p:attrNameLst>
                                          <p:attrName>style.visibility</p:attrName>
                                        </p:attrNameLst>
                                      </p:cBhvr>
                                      <p:to>
                                        <p:strVal val="visible"/>
                                      </p:to>
                                    </p:set>
                                    <p:animEffect transition="in" filter="blinds(vertical)">
                                      <p:cBhvr>
                                        <p:cTn id="43" dur="1000"/>
                                        <p:tgtEl>
                                          <p:spTgt spid="154634"/>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154635"/>
                                        </p:tgtEl>
                                        <p:attrNameLst>
                                          <p:attrName>style.visibility</p:attrName>
                                        </p:attrNameLst>
                                      </p:cBhvr>
                                      <p:to>
                                        <p:strVal val="visible"/>
                                      </p:to>
                                    </p:set>
                                    <p:animEffect transition="in" filter="blinds(vertical)">
                                      <p:cBhvr>
                                        <p:cTn id="46" dur="1000"/>
                                        <p:tgtEl>
                                          <p:spTgt spid="15463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4647"/>
                                        </p:tgtEl>
                                        <p:attrNameLst>
                                          <p:attrName>style.visibility</p:attrName>
                                        </p:attrNameLst>
                                      </p:cBhvr>
                                      <p:to>
                                        <p:strVal val="visible"/>
                                      </p:to>
                                    </p:set>
                                    <p:animEffect transition="in" filter="blinds(horizontal)">
                                      <p:cBhvr>
                                        <p:cTn id="51" dur="1000"/>
                                        <p:tgtEl>
                                          <p:spTgt spid="15464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54647"/>
                                        </p:tgtEl>
                                      </p:cBhvr>
                                    </p:animEffect>
                                    <p:set>
                                      <p:cBhvr>
                                        <p:cTn id="56" dur="1" fill="hold">
                                          <p:stCondLst>
                                            <p:cond delay="499"/>
                                          </p:stCondLst>
                                        </p:cTn>
                                        <p:tgtEl>
                                          <p:spTgt spid="154647"/>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54633">
                                            <p:txEl>
                                              <p:pRg st="0" end="0"/>
                                            </p:txEl>
                                          </p:spTgt>
                                        </p:tgtEl>
                                        <p:attrNameLst>
                                          <p:attrName>style.visibility</p:attrName>
                                        </p:attrNameLst>
                                      </p:cBhvr>
                                      <p:to>
                                        <p:strVal val="visible"/>
                                      </p:to>
                                    </p:set>
                                    <p:anim calcmode="lin" valueType="num">
                                      <p:cBhvr additive="base">
                                        <p:cTn id="61" dur="500" fill="hold"/>
                                        <p:tgtEl>
                                          <p:spTgt spid="154633">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46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54639"/>
                                        </p:tgtEl>
                                        <p:attrNameLst>
                                          <p:attrName>style.visibility</p:attrName>
                                        </p:attrNameLst>
                                      </p:cBhvr>
                                      <p:to>
                                        <p:strVal val="visible"/>
                                      </p:to>
                                    </p:set>
                                    <p:anim calcmode="lin" valueType="num">
                                      <p:cBhvr additive="base">
                                        <p:cTn id="67" dur="500" fill="hold"/>
                                        <p:tgtEl>
                                          <p:spTgt spid="154639"/>
                                        </p:tgtEl>
                                        <p:attrNameLst>
                                          <p:attrName>ppt_x</p:attrName>
                                        </p:attrNameLst>
                                      </p:cBhvr>
                                      <p:tavLst>
                                        <p:tav tm="0">
                                          <p:val>
                                            <p:strVal val="1+#ppt_w/2"/>
                                          </p:val>
                                        </p:tav>
                                        <p:tav tm="100000">
                                          <p:val>
                                            <p:strVal val="#ppt_x"/>
                                          </p:val>
                                        </p:tav>
                                      </p:tavLst>
                                    </p:anim>
                                    <p:anim calcmode="lin" valueType="num">
                                      <p:cBhvr additive="base">
                                        <p:cTn id="68" dur="500" fill="hold"/>
                                        <p:tgtEl>
                                          <p:spTgt spid="154639"/>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54636">
                                            <p:txEl>
                                              <p:pRg st="0" end="0"/>
                                            </p:txEl>
                                          </p:spTgt>
                                        </p:tgtEl>
                                        <p:attrNameLst>
                                          <p:attrName>style.visibility</p:attrName>
                                        </p:attrNameLst>
                                      </p:cBhvr>
                                      <p:to>
                                        <p:strVal val="visible"/>
                                      </p:to>
                                    </p:set>
                                    <p:anim calcmode="lin" valueType="num">
                                      <p:cBhvr additive="base">
                                        <p:cTn id="73" dur="500" fill="hold"/>
                                        <p:tgtEl>
                                          <p:spTgt spid="154636">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546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54640"/>
                                        </p:tgtEl>
                                        <p:attrNameLst>
                                          <p:attrName>style.visibility</p:attrName>
                                        </p:attrNameLst>
                                      </p:cBhvr>
                                      <p:to>
                                        <p:strVal val="visible"/>
                                      </p:to>
                                    </p:set>
                                    <p:anim calcmode="lin" valueType="num">
                                      <p:cBhvr additive="base">
                                        <p:cTn id="79" dur="500" fill="hold"/>
                                        <p:tgtEl>
                                          <p:spTgt spid="154640"/>
                                        </p:tgtEl>
                                        <p:attrNameLst>
                                          <p:attrName>ppt_x</p:attrName>
                                        </p:attrNameLst>
                                      </p:cBhvr>
                                      <p:tavLst>
                                        <p:tav tm="0">
                                          <p:val>
                                            <p:strVal val="1+#ppt_w/2"/>
                                          </p:val>
                                        </p:tav>
                                        <p:tav tm="100000">
                                          <p:val>
                                            <p:strVal val="#ppt_x"/>
                                          </p:val>
                                        </p:tav>
                                      </p:tavLst>
                                    </p:anim>
                                    <p:anim calcmode="lin" valueType="num">
                                      <p:cBhvr additive="base">
                                        <p:cTn id="80" dur="500" fill="hold"/>
                                        <p:tgtEl>
                                          <p:spTgt spid="15464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5" fill="hold" grpId="0" nodeType="clickEffect">
                                  <p:stCondLst>
                                    <p:cond delay="0"/>
                                  </p:stCondLst>
                                  <p:childTnLst>
                                    <p:set>
                                      <p:cBhvr>
                                        <p:cTn id="84" dur="1" fill="hold">
                                          <p:stCondLst>
                                            <p:cond delay="0"/>
                                          </p:stCondLst>
                                        </p:cTn>
                                        <p:tgtEl>
                                          <p:spTgt spid="154637"/>
                                        </p:tgtEl>
                                        <p:attrNameLst>
                                          <p:attrName>style.visibility</p:attrName>
                                        </p:attrNameLst>
                                      </p:cBhvr>
                                      <p:to>
                                        <p:strVal val="visible"/>
                                      </p:to>
                                    </p:set>
                                    <p:animEffect transition="in" filter="blinds(vertical)">
                                      <p:cBhvr>
                                        <p:cTn id="85" dur="1000"/>
                                        <p:tgtEl>
                                          <p:spTgt spid="154637"/>
                                        </p:tgtEl>
                                      </p:cBhvr>
                                    </p:animEffect>
                                  </p:childTnLst>
                                </p:cTn>
                              </p:par>
                              <p:par>
                                <p:cTn id="86" presetID="3" presetClass="entr" presetSubtype="5" fill="hold" grpId="0" nodeType="withEffect">
                                  <p:stCondLst>
                                    <p:cond delay="0"/>
                                  </p:stCondLst>
                                  <p:childTnLst>
                                    <p:set>
                                      <p:cBhvr>
                                        <p:cTn id="87" dur="1" fill="hold">
                                          <p:stCondLst>
                                            <p:cond delay="0"/>
                                          </p:stCondLst>
                                        </p:cTn>
                                        <p:tgtEl>
                                          <p:spTgt spid="154638"/>
                                        </p:tgtEl>
                                        <p:attrNameLst>
                                          <p:attrName>style.visibility</p:attrName>
                                        </p:attrNameLst>
                                      </p:cBhvr>
                                      <p:to>
                                        <p:strVal val="visible"/>
                                      </p:to>
                                    </p:set>
                                    <p:animEffect transition="in" filter="blinds(vertical)">
                                      <p:cBhvr>
                                        <p:cTn id="88" dur="1000"/>
                                        <p:tgtEl>
                                          <p:spTgt spid="15463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54648"/>
                                        </p:tgtEl>
                                        <p:attrNameLst>
                                          <p:attrName>style.visibility</p:attrName>
                                        </p:attrNameLst>
                                      </p:cBhvr>
                                      <p:to>
                                        <p:strVal val="visible"/>
                                      </p:to>
                                    </p:set>
                                    <p:animEffect transition="in" filter="blinds(horizontal)">
                                      <p:cBhvr>
                                        <p:cTn id="93" dur="1000"/>
                                        <p:tgtEl>
                                          <p:spTgt spid="15464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54649"/>
                                        </p:tgtEl>
                                        <p:attrNameLst>
                                          <p:attrName>style.visibility</p:attrName>
                                        </p:attrNameLst>
                                      </p:cBhvr>
                                      <p:to>
                                        <p:strVal val="visible"/>
                                      </p:to>
                                    </p:set>
                                    <p:animEffect transition="in" filter="blinds(horizontal)">
                                      <p:cBhvr>
                                        <p:cTn id="98" dur="1000"/>
                                        <p:tgtEl>
                                          <p:spTgt spid="15464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154648"/>
                                        </p:tgtEl>
                                      </p:cBhvr>
                                    </p:animEffect>
                                    <p:set>
                                      <p:cBhvr>
                                        <p:cTn id="103" dur="1" fill="hold">
                                          <p:stCondLst>
                                            <p:cond delay="499"/>
                                          </p:stCondLst>
                                        </p:cTn>
                                        <p:tgtEl>
                                          <p:spTgt spid="154648"/>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154649"/>
                                        </p:tgtEl>
                                      </p:cBhvr>
                                    </p:animEffect>
                                    <p:set>
                                      <p:cBhvr>
                                        <p:cTn id="108" dur="1" fill="hold">
                                          <p:stCondLst>
                                            <p:cond delay="499"/>
                                          </p:stCondLst>
                                        </p:cTn>
                                        <p:tgtEl>
                                          <p:spTgt spid="154649"/>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54641"/>
                                        </p:tgtEl>
                                        <p:attrNameLst>
                                          <p:attrName>style.visibility</p:attrName>
                                        </p:attrNameLst>
                                      </p:cBhvr>
                                      <p:to>
                                        <p:strVal val="visible"/>
                                      </p:to>
                                    </p:set>
                                    <p:anim calcmode="lin" valueType="num">
                                      <p:cBhvr additive="base">
                                        <p:cTn id="113" dur="500" fill="hold"/>
                                        <p:tgtEl>
                                          <p:spTgt spid="154641"/>
                                        </p:tgtEl>
                                        <p:attrNameLst>
                                          <p:attrName>ppt_x</p:attrName>
                                        </p:attrNameLst>
                                      </p:cBhvr>
                                      <p:tavLst>
                                        <p:tav tm="0">
                                          <p:val>
                                            <p:strVal val="#ppt_x"/>
                                          </p:val>
                                        </p:tav>
                                        <p:tav tm="100000">
                                          <p:val>
                                            <p:strVal val="#ppt_x"/>
                                          </p:val>
                                        </p:tav>
                                      </p:tavLst>
                                    </p:anim>
                                    <p:anim calcmode="lin" valueType="num">
                                      <p:cBhvr additive="base">
                                        <p:cTn id="114" dur="500" fill="hold"/>
                                        <p:tgtEl>
                                          <p:spTgt spid="154641"/>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54646"/>
                                        </p:tgtEl>
                                        <p:attrNameLst>
                                          <p:attrName>style.visibility</p:attrName>
                                        </p:attrNameLst>
                                      </p:cBhvr>
                                      <p:to>
                                        <p:strVal val="visible"/>
                                      </p:to>
                                    </p:set>
                                    <p:animEffect transition="in" filter="blinds(horizontal)">
                                      <p:cBhvr>
                                        <p:cTn id="119" dur="500"/>
                                        <p:tgtEl>
                                          <p:spTgt spid="154646"/>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54645"/>
                                        </p:tgtEl>
                                        <p:attrNameLst>
                                          <p:attrName>style.visibility</p:attrName>
                                        </p:attrNameLst>
                                      </p:cBhvr>
                                      <p:to>
                                        <p:strVal val="visible"/>
                                      </p:to>
                                    </p:set>
                                    <p:animEffect transition="in" filter="blinds(horizontal)">
                                      <p:cBhvr>
                                        <p:cTn id="124" dur="500"/>
                                        <p:tgtEl>
                                          <p:spTgt spid="154645"/>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54644"/>
                                        </p:tgtEl>
                                        <p:attrNameLst>
                                          <p:attrName>style.visibility</p:attrName>
                                        </p:attrNameLst>
                                      </p:cBhvr>
                                      <p:to>
                                        <p:strVal val="visible"/>
                                      </p:to>
                                    </p:set>
                                    <p:animEffect transition="in" filter="blinds(horizontal)">
                                      <p:cBhvr>
                                        <p:cTn id="129" dur="500"/>
                                        <p:tgtEl>
                                          <p:spTgt spid="154644"/>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154643"/>
                                        </p:tgtEl>
                                        <p:attrNameLst>
                                          <p:attrName>style.visibility</p:attrName>
                                        </p:attrNameLst>
                                      </p:cBhvr>
                                      <p:to>
                                        <p:strVal val="visible"/>
                                      </p:to>
                                    </p:set>
                                    <p:animEffect transition="in" filter="blinds(horizontal)">
                                      <p:cBhvr>
                                        <p:cTn id="134" dur="500"/>
                                        <p:tgtEl>
                                          <p:spTgt spid="154643"/>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54642"/>
                                        </p:tgtEl>
                                        <p:attrNameLst>
                                          <p:attrName>style.visibility</p:attrName>
                                        </p:attrNameLst>
                                      </p:cBhvr>
                                      <p:to>
                                        <p:strVal val="visible"/>
                                      </p:to>
                                    </p:set>
                                    <p:animEffect transition="in" filter="blinds(horizontal)">
                                      <p:cBhvr>
                                        <p:cTn id="139" dur="500"/>
                                        <p:tgtEl>
                                          <p:spTgt spid="154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p:bldP spid="154628" grpId="0"/>
      <p:bldP spid="154629" grpId="0"/>
      <p:bldP spid="154630" grpId="0" animBg="1"/>
      <p:bldP spid="154631" grpId="0"/>
      <p:bldP spid="154632" grpId="0" animBg="1"/>
      <p:bldP spid="154634" grpId="0" animBg="1"/>
      <p:bldP spid="154635" grpId="0" animBg="1"/>
      <p:bldP spid="154637" grpId="0" animBg="1"/>
      <p:bldP spid="154638" grpId="0" animBg="1"/>
      <p:bldP spid="154639" grpId="0" animBg="1"/>
      <p:bldP spid="154640" grpId="0" animBg="1"/>
      <p:bldP spid="154641" grpId="0"/>
      <p:bldP spid="154642" grpId="0" animBg="1"/>
      <p:bldP spid="154643" grpId="0" animBg="1"/>
      <p:bldP spid="154644" grpId="0" animBg="1"/>
      <p:bldP spid="154645" grpId="0" animBg="1"/>
      <p:bldP spid="154646" grpId="0" animBg="1"/>
      <p:bldP spid="154647" grpId="0" animBg="1"/>
      <p:bldP spid="154647" grpId="1" animBg="1"/>
      <p:bldP spid="154648" grpId="0" animBg="1"/>
      <p:bldP spid="154648" grpId="1" animBg="1"/>
      <p:bldP spid="154649" grpId="0" animBg="1"/>
      <p:bldP spid="15464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atumsplatzhalter 2"/>
          <p:cNvSpPr>
            <a:spLocks noGrp="1"/>
          </p:cNvSpPr>
          <p:nvPr>
            <p:ph type="dt" sz="half" idx="10"/>
          </p:nvPr>
        </p:nvSpPr>
        <p:spPr/>
        <p:txBody>
          <a:bodyPr/>
          <a:lstStyle/>
          <a:p>
            <a:fld id="{CD8651BE-2159-4EA2-996B-2E5ACF12D250}" type="datetime1">
              <a:rPr lang="de-DE" altLang="de-DE"/>
              <a:pPr/>
              <a:t>24.01.2020</a:t>
            </a:fld>
            <a:endParaRPr lang="de-DE" altLang="de-DE"/>
          </a:p>
        </p:txBody>
      </p:sp>
      <p:sp>
        <p:nvSpPr>
          <p:cNvPr id="76" name="Fußzeilenplatzhalter 3"/>
          <p:cNvSpPr>
            <a:spLocks noGrp="1"/>
          </p:cNvSpPr>
          <p:nvPr>
            <p:ph type="ftr" sz="quarter" idx="11"/>
          </p:nvPr>
        </p:nvSpPr>
        <p:spPr/>
        <p:txBody>
          <a:bodyPr/>
          <a:lstStyle/>
          <a:p>
            <a:r>
              <a:rPr lang="de-DE" altLang="de-DE"/>
              <a:t>Information Q-Phase, Sz</a:t>
            </a:r>
          </a:p>
        </p:txBody>
      </p:sp>
      <p:sp>
        <p:nvSpPr>
          <p:cNvPr id="77" name="Foliennummernplatzhalter 4"/>
          <p:cNvSpPr>
            <a:spLocks noGrp="1"/>
          </p:cNvSpPr>
          <p:nvPr>
            <p:ph type="sldNum" sz="quarter" idx="12"/>
          </p:nvPr>
        </p:nvSpPr>
        <p:spPr/>
        <p:txBody>
          <a:bodyPr/>
          <a:lstStyle/>
          <a:p>
            <a:r>
              <a:rPr lang="de-DE" altLang="de-DE"/>
              <a:t>Folie </a:t>
            </a:r>
            <a:fld id="{97D2C19E-CEAF-4D8F-BE88-08B9B4E88E3D}" type="slidenum">
              <a:rPr lang="de-DE" altLang="de-DE"/>
              <a:pPr/>
              <a:t>19</a:t>
            </a:fld>
            <a:endParaRPr lang="de-DE" altLang="de-DE"/>
          </a:p>
        </p:txBody>
      </p:sp>
      <p:sp>
        <p:nvSpPr>
          <p:cNvPr id="155650" name="Rectangle 2"/>
          <p:cNvSpPr>
            <a:spLocks noGrp="1" noChangeArrowheads="1"/>
          </p:cNvSpPr>
          <p:nvPr>
            <p:ph type="title"/>
          </p:nvPr>
        </p:nvSpPr>
        <p:spPr>
          <a:xfrm>
            <a:off x="981075" y="617538"/>
            <a:ext cx="8162925" cy="579437"/>
          </a:xfrm>
        </p:spPr>
        <p:txBody>
          <a:bodyPr/>
          <a:lstStyle/>
          <a:p>
            <a:r>
              <a:rPr lang="de-DE" altLang="de-DE"/>
              <a:t>Belegungsverpflichtung</a:t>
            </a:r>
          </a:p>
        </p:txBody>
      </p:sp>
      <p:grpSp>
        <p:nvGrpSpPr>
          <p:cNvPr id="155651" name="Group 3"/>
          <p:cNvGrpSpPr>
            <a:grpSpLocks/>
          </p:cNvGrpSpPr>
          <p:nvPr/>
        </p:nvGrpSpPr>
        <p:grpSpPr bwMode="auto">
          <a:xfrm>
            <a:off x="2303463" y="5033963"/>
            <a:ext cx="6248400" cy="533400"/>
            <a:chOff x="912" y="2976"/>
            <a:chExt cx="3936" cy="336"/>
          </a:xfrm>
        </p:grpSpPr>
        <p:sp>
          <p:nvSpPr>
            <p:cNvPr id="155652" name="AutoShape 4"/>
            <p:cNvSpPr>
              <a:spLocks noChangeArrowheads="1"/>
            </p:cNvSpPr>
            <p:nvPr/>
          </p:nvSpPr>
          <p:spPr bwMode="auto">
            <a:xfrm>
              <a:off x="91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sp>
          <p:nvSpPr>
            <p:cNvPr id="155653" name="AutoShape 5"/>
            <p:cNvSpPr>
              <a:spLocks noChangeArrowheads="1"/>
            </p:cNvSpPr>
            <p:nvPr/>
          </p:nvSpPr>
          <p:spPr bwMode="auto">
            <a:xfrm>
              <a:off x="187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sp>
          <p:nvSpPr>
            <p:cNvPr id="155654" name="AutoShape 6"/>
            <p:cNvSpPr>
              <a:spLocks noChangeArrowheads="1"/>
            </p:cNvSpPr>
            <p:nvPr/>
          </p:nvSpPr>
          <p:spPr bwMode="auto">
            <a:xfrm>
              <a:off x="283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sp>
          <p:nvSpPr>
            <p:cNvPr id="155655" name="AutoShape 7"/>
            <p:cNvSpPr>
              <a:spLocks noChangeArrowheads="1"/>
            </p:cNvSpPr>
            <p:nvPr/>
          </p:nvSpPr>
          <p:spPr bwMode="auto">
            <a:xfrm>
              <a:off x="379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grpSp>
      <p:grpSp>
        <p:nvGrpSpPr>
          <p:cNvPr id="155656" name="Group 8"/>
          <p:cNvGrpSpPr>
            <a:grpSpLocks/>
          </p:cNvGrpSpPr>
          <p:nvPr/>
        </p:nvGrpSpPr>
        <p:grpSpPr bwMode="auto">
          <a:xfrm>
            <a:off x="2303463" y="4652963"/>
            <a:ext cx="6248400" cy="533400"/>
            <a:chOff x="1440" y="2448"/>
            <a:chExt cx="3936" cy="336"/>
          </a:xfrm>
        </p:grpSpPr>
        <p:sp>
          <p:nvSpPr>
            <p:cNvPr id="155657" name="AutoShape 9"/>
            <p:cNvSpPr>
              <a:spLocks noChangeArrowheads="1"/>
            </p:cNvSpPr>
            <p:nvPr/>
          </p:nvSpPr>
          <p:spPr bwMode="auto">
            <a:xfrm>
              <a:off x="144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5658" name="AutoShape 10"/>
            <p:cNvSpPr>
              <a:spLocks noChangeArrowheads="1"/>
            </p:cNvSpPr>
            <p:nvPr/>
          </p:nvSpPr>
          <p:spPr bwMode="auto">
            <a:xfrm>
              <a:off x="240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5659" name="AutoShape 11"/>
            <p:cNvSpPr>
              <a:spLocks noChangeArrowheads="1"/>
            </p:cNvSpPr>
            <p:nvPr/>
          </p:nvSpPr>
          <p:spPr bwMode="auto">
            <a:xfrm>
              <a:off x="336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5660" name="AutoShape 12"/>
            <p:cNvSpPr>
              <a:spLocks noChangeArrowheads="1"/>
            </p:cNvSpPr>
            <p:nvPr/>
          </p:nvSpPr>
          <p:spPr bwMode="auto">
            <a:xfrm>
              <a:off x="432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grpSp>
      <p:grpSp>
        <p:nvGrpSpPr>
          <p:cNvPr id="155661" name="Group 13"/>
          <p:cNvGrpSpPr>
            <a:grpSpLocks/>
          </p:cNvGrpSpPr>
          <p:nvPr/>
        </p:nvGrpSpPr>
        <p:grpSpPr bwMode="auto">
          <a:xfrm>
            <a:off x="2303463" y="4271963"/>
            <a:ext cx="3200400" cy="533400"/>
            <a:chOff x="1440" y="2208"/>
            <a:chExt cx="2016" cy="336"/>
          </a:xfrm>
        </p:grpSpPr>
        <p:sp>
          <p:nvSpPr>
            <p:cNvPr id="155662" name="AutoShape 14"/>
            <p:cNvSpPr>
              <a:spLocks noChangeArrowheads="1"/>
            </p:cNvSpPr>
            <p:nvPr/>
          </p:nvSpPr>
          <p:spPr bwMode="auto">
            <a:xfrm>
              <a:off x="1440" y="2208"/>
              <a:ext cx="1056" cy="336"/>
            </a:xfrm>
            <a:prstGeom prst="cube">
              <a:avLst>
                <a:gd name="adj" fmla="val 25000"/>
              </a:avLst>
            </a:prstGeom>
            <a:solidFill>
              <a:srgbClr val="FFB3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Kunst/Musik</a:t>
              </a:r>
            </a:p>
          </p:txBody>
        </p:sp>
        <p:sp>
          <p:nvSpPr>
            <p:cNvPr id="155663" name="AutoShape 15"/>
            <p:cNvSpPr>
              <a:spLocks noChangeArrowheads="1"/>
            </p:cNvSpPr>
            <p:nvPr/>
          </p:nvSpPr>
          <p:spPr bwMode="auto">
            <a:xfrm>
              <a:off x="2400" y="2208"/>
              <a:ext cx="1056" cy="336"/>
            </a:xfrm>
            <a:prstGeom prst="cube">
              <a:avLst>
                <a:gd name="adj" fmla="val 25000"/>
              </a:avLst>
            </a:prstGeom>
            <a:solidFill>
              <a:srgbClr val="FFB3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Kunst/Musik</a:t>
              </a:r>
            </a:p>
          </p:txBody>
        </p:sp>
      </p:grpSp>
      <p:grpSp>
        <p:nvGrpSpPr>
          <p:cNvPr id="155664" name="Group 16"/>
          <p:cNvGrpSpPr>
            <a:grpSpLocks/>
          </p:cNvGrpSpPr>
          <p:nvPr/>
        </p:nvGrpSpPr>
        <p:grpSpPr bwMode="auto">
          <a:xfrm>
            <a:off x="5351463" y="4271963"/>
            <a:ext cx="3200400" cy="533400"/>
            <a:chOff x="3360" y="2208"/>
            <a:chExt cx="2016" cy="336"/>
          </a:xfrm>
        </p:grpSpPr>
        <p:sp>
          <p:nvSpPr>
            <p:cNvPr id="155665" name="AutoShape 17"/>
            <p:cNvSpPr>
              <a:spLocks noChangeArrowheads="1"/>
            </p:cNvSpPr>
            <p:nvPr/>
          </p:nvSpPr>
          <p:spPr bwMode="auto">
            <a:xfrm>
              <a:off x="3360" y="2208"/>
              <a:ext cx="1056" cy="336"/>
            </a:xfrm>
            <a:prstGeom prst="cube">
              <a:avLst>
                <a:gd name="adj" fmla="val 25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PoWi</a:t>
              </a:r>
            </a:p>
          </p:txBody>
        </p:sp>
        <p:sp>
          <p:nvSpPr>
            <p:cNvPr id="155666" name="AutoShape 18"/>
            <p:cNvSpPr>
              <a:spLocks noChangeArrowheads="1"/>
            </p:cNvSpPr>
            <p:nvPr/>
          </p:nvSpPr>
          <p:spPr bwMode="auto">
            <a:xfrm>
              <a:off x="4320" y="2208"/>
              <a:ext cx="1056" cy="336"/>
            </a:xfrm>
            <a:prstGeom prst="cube">
              <a:avLst>
                <a:gd name="adj" fmla="val 25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PoWi</a:t>
              </a:r>
            </a:p>
          </p:txBody>
        </p:sp>
      </p:grpSp>
      <p:grpSp>
        <p:nvGrpSpPr>
          <p:cNvPr id="155667" name="Group 19"/>
          <p:cNvGrpSpPr>
            <a:grpSpLocks/>
          </p:cNvGrpSpPr>
          <p:nvPr/>
        </p:nvGrpSpPr>
        <p:grpSpPr bwMode="auto">
          <a:xfrm>
            <a:off x="2303463" y="3890963"/>
            <a:ext cx="3200400" cy="533400"/>
            <a:chOff x="1535" y="1344"/>
            <a:chExt cx="2016" cy="336"/>
          </a:xfrm>
        </p:grpSpPr>
        <p:sp>
          <p:nvSpPr>
            <p:cNvPr id="155668" name="AutoShape 20"/>
            <p:cNvSpPr>
              <a:spLocks noChangeArrowheads="1"/>
            </p:cNvSpPr>
            <p:nvPr/>
          </p:nvSpPr>
          <p:spPr bwMode="auto">
            <a:xfrm>
              <a:off x="1535" y="1344"/>
              <a:ext cx="1056" cy="336"/>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Seminarfach</a:t>
              </a:r>
            </a:p>
          </p:txBody>
        </p:sp>
        <p:sp>
          <p:nvSpPr>
            <p:cNvPr id="155669" name="AutoShape 21"/>
            <p:cNvSpPr>
              <a:spLocks noChangeArrowheads="1"/>
            </p:cNvSpPr>
            <p:nvPr/>
          </p:nvSpPr>
          <p:spPr bwMode="auto">
            <a:xfrm>
              <a:off x="2495" y="1344"/>
              <a:ext cx="1056" cy="336"/>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Seminarfach</a:t>
              </a:r>
            </a:p>
          </p:txBody>
        </p:sp>
      </p:grpSp>
      <p:sp>
        <p:nvSpPr>
          <p:cNvPr id="155671" name="AutoShape 23"/>
          <p:cNvSpPr>
            <a:spLocks noChangeArrowheads="1"/>
          </p:cNvSpPr>
          <p:nvPr/>
        </p:nvSpPr>
        <p:spPr bwMode="auto">
          <a:xfrm>
            <a:off x="5326063" y="3913188"/>
            <a:ext cx="1676400" cy="533400"/>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Seminarfach</a:t>
            </a:r>
          </a:p>
        </p:txBody>
      </p:sp>
      <p:grpSp>
        <p:nvGrpSpPr>
          <p:cNvPr id="155673" name="Group 25"/>
          <p:cNvGrpSpPr>
            <a:grpSpLocks/>
          </p:cNvGrpSpPr>
          <p:nvPr/>
        </p:nvGrpSpPr>
        <p:grpSpPr bwMode="auto">
          <a:xfrm>
            <a:off x="2303463" y="3509963"/>
            <a:ext cx="6248400" cy="533400"/>
            <a:chOff x="1440" y="1728"/>
            <a:chExt cx="3936" cy="336"/>
          </a:xfrm>
        </p:grpSpPr>
        <p:sp>
          <p:nvSpPr>
            <p:cNvPr id="155674" name="AutoShape 26"/>
            <p:cNvSpPr>
              <a:spLocks noChangeArrowheads="1"/>
            </p:cNvSpPr>
            <p:nvPr/>
          </p:nvSpPr>
          <p:spPr bwMode="auto">
            <a:xfrm>
              <a:off x="144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sp>
          <p:nvSpPr>
            <p:cNvPr id="155675" name="AutoShape 27"/>
            <p:cNvSpPr>
              <a:spLocks noChangeArrowheads="1"/>
            </p:cNvSpPr>
            <p:nvPr/>
          </p:nvSpPr>
          <p:spPr bwMode="auto">
            <a:xfrm>
              <a:off x="240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sp>
          <p:nvSpPr>
            <p:cNvPr id="155676" name="AutoShape 28"/>
            <p:cNvSpPr>
              <a:spLocks noChangeArrowheads="1"/>
            </p:cNvSpPr>
            <p:nvPr/>
          </p:nvSpPr>
          <p:spPr bwMode="auto">
            <a:xfrm>
              <a:off x="336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sp>
          <p:nvSpPr>
            <p:cNvPr id="155677" name="AutoShape 29"/>
            <p:cNvSpPr>
              <a:spLocks noChangeArrowheads="1"/>
            </p:cNvSpPr>
            <p:nvPr/>
          </p:nvSpPr>
          <p:spPr bwMode="auto">
            <a:xfrm>
              <a:off x="432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grpSp>
      <p:grpSp>
        <p:nvGrpSpPr>
          <p:cNvPr id="155678" name="Group 30"/>
          <p:cNvGrpSpPr>
            <a:grpSpLocks/>
          </p:cNvGrpSpPr>
          <p:nvPr/>
        </p:nvGrpSpPr>
        <p:grpSpPr bwMode="auto">
          <a:xfrm>
            <a:off x="2303463" y="3128963"/>
            <a:ext cx="6248400" cy="533400"/>
            <a:chOff x="1440" y="1488"/>
            <a:chExt cx="3936" cy="336"/>
          </a:xfrm>
        </p:grpSpPr>
        <p:sp>
          <p:nvSpPr>
            <p:cNvPr id="155679" name="AutoShape 31"/>
            <p:cNvSpPr>
              <a:spLocks noChangeArrowheads="1"/>
            </p:cNvSpPr>
            <p:nvPr/>
          </p:nvSpPr>
          <p:spPr bwMode="auto">
            <a:xfrm>
              <a:off x="144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5680" name="AutoShape 32"/>
            <p:cNvSpPr>
              <a:spLocks noChangeArrowheads="1"/>
            </p:cNvSpPr>
            <p:nvPr/>
          </p:nvSpPr>
          <p:spPr bwMode="auto">
            <a:xfrm>
              <a:off x="240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5681" name="AutoShape 33"/>
            <p:cNvSpPr>
              <a:spLocks noChangeArrowheads="1"/>
            </p:cNvSpPr>
            <p:nvPr/>
          </p:nvSpPr>
          <p:spPr bwMode="auto">
            <a:xfrm>
              <a:off x="336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5682" name="AutoShape 34"/>
            <p:cNvSpPr>
              <a:spLocks noChangeArrowheads="1"/>
            </p:cNvSpPr>
            <p:nvPr/>
          </p:nvSpPr>
          <p:spPr bwMode="auto">
            <a:xfrm>
              <a:off x="432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grpSp>
      <p:sp>
        <p:nvSpPr>
          <p:cNvPr id="155683" name="Text Box 35"/>
          <p:cNvSpPr txBox="1">
            <a:spLocks noChangeArrowheads="1"/>
          </p:cNvSpPr>
          <p:nvPr/>
        </p:nvSpPr>
        <p:spPr bwMode="auto">
          <a:xfrm>
            <a:off x="1722438" y="3243263"/>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5684" name="Text Box 36"/>
          <p:cNvSpPr txBox="1">
            <a:spLocks noChangeArrowheads="1"/>
          </p:cNvSpPr>
          <p:nvPr/>
        </p:nvSpPr>
        <p:spPr bwMode="auto">
          <a:xfrm>
            <a:off x="1844675" y="5180013"/>
            <a:ext cx="42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5685" name="Text Box 37"/>
          <p:cNvSpPr txBox="1">
            <a:spLocks noChangeArrowheads="1"/>
          </p:cNvSpPr>
          <p:nvPr/>
        </p:nvSpPr>
        <p:spPr bwMode="auto">
          <a:xfrm>
            <a:off x="1716088" y="3608388"/>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5686" name="Text Box 38"/>
          <p:cNvSpPr txBox="1">
            <a:spLocks noChangeArrowheads="1"/>
          </p:cNvSpPr>
          <p:nvPr/>
        </p:nvSpPr>
        <p:spPr bwMode="auto">
          <a:xfrm>
            <a:off x="1673225" y="1536700"/>
            <a:ext cx="42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5688" name="AutoShape 40"/>
          <p:cNvSpPr>
            <a:spLocks noChangeArrowheads="1"/>
          </p:cNvSpPr>
          <p:nvPr/>
        </p:nvSpPr>
        <p:spPr bwMode="auto">
          <a:xfrm>
            <a:off x="1657350" y="4029075"/>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5689" name="AutoShape 41"/>
          <p:cNvSpPr>
            <a:spLocks noChangeArrowheads="1"/>
          </p:cNvSpPr>
          <p:nvPr/>
        </p:nvSpPr>
        <p:spPr bwMode="auto">
          <a:xfrm>
            <a:off x="5265738" y="4451350"/>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5690" name="AutoShape 42"/>
          <p:cNvSpPr>
            <a:spLocks noChangeArrowheads="1"/>
          </p:cNvSpPr>
          <p:nvPr/>
        </p:nvSpPr>
        <p:spPr bwMode="auto">
          <a:xfrm>
            <a:off x="1608138" y="2808288"/>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5692" name="AutoShape 44"/>
          <p:cNvSpPr>
            <a:spLocks noChangeArrowheads="1"/>
          </p:cNvSpPr>
          <p:nvPr/>
        </p:nvSpPr>
        <p:spPr bwMode="auto">
          <a:xfrm>
            <a:off x="1622425" y="2036763"/>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5693" name="Text Box 45"/>
          <p:cNvSpPr txBox="1">
            <a:spLocks noChangeArrowheads="1"/>
          </p:cNvSpPr>
          <p:nvPr/>
        </p:nvSpPr>
        <p:spPr bwMode="auto">
          <a:xfrm>
            <a:off x="1536700" y="5675313"/>
            <a:ext cx="69564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800" dirty="0">
                <a:latin typeface="Arial" charset="0"/>
              </a:rPr>
              <a:t>Beachten: 2 Naturwissenschaften müssen belegt werden!</a:t>
            </a:r>
          </a:p>
          <a:p>
            <a:r>
              <a:rPr lang="de-DE" altLang="de-DE" sz="1800" dirty="0">
                <a:latin typeface="Arial" charset="0"/>
              </a:rPr>
              <a:t>Im Schnitt 32 Wochenstunden; es müssen zusätzliche Kurse belegt werden!</a:t>
            </a:r>
          </a:p>
        </p:txBody>
      </p:sp>
      <p:grpSp>
        <p:nvGrpSpPr>
          <p:cNvPr id="155695" name="Group 47"/>
          <p:cNvGrpSpPr>
            <a:grpSpLocks/>
          </p:cNvGrpSpPr>
          <p:nvPr/>
        </p:nvGrpSpPr>
        <p:grpSpPr bwMode="auto">
          <a:xfrm>
            <a:off x="2308225" y="2719388"/>
            <a:ext cx="3200400" cy="533400"/>
            <a:chOff x="3360" y="1968"/>
            <a:chExt cx="2016" cy="336"/>
          </a:xfrm>
        </p:grpSpPr>
        <p:sp>
          <p:nvSpPr>
            <p:cNvPr id="155696" name="AutoShape 48"/>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Religion/WuN</a:t>
              </a:r>
            </a:p>
          </p:txBody>
        </p:sp>
        <p:sp>
          <p:nvSpPr>
            <p:cNvPr id="155697" name="AutoShape 49"/>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Religion/WuN</a:t>
              </a:r>
            </a:p>
          </p:txBody>
        </p:sp>
      </p:grpSp>
      <p:sp>
        <p:nvSpPr>
          <p:cNvPr id="155708" name="Text Box 60"/>
          <p:cNvSpPr txBox="1">
            <a:spLocks noChangeArrowheads="1"/>
          </p:cNvSpPr>
          <p:nvPr/>
        </p:nvSpPr>
        <p:spPr bwMode="auto">
          <a:xfrm>
            <a:off x="1944688" y="2422525"/>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grpSp>
        <p:nvGrpSpPr>
          <p:cNvPr id="155721" name="Group 73"/>
          <p:cNvGrpSpPr>
            <a:grpSpLocks/>
          </p:cNvGrpSpPr>
          <p:nvPr/>
        </p:nvGrpSpPr>
        <p:grpSpPr bwMode="auto">
          <a:xfrm>
            <a:off x="550863" y="2309813"/>
            <a:ext cx="8001000" cy="533400"/>
            <a:chOff x="336" y="1248"/>
            <a:chExt cx="5040" cy="336"/>
          </a:xfrm>
        </p:grpSpPr>
        <p:grpSp>
          <p:nvGrpSpPr>
            <p:cNvPr id="155722" name="Group 74"/>
            <p:cNvGrpSpPr>
              <a:grpSpLocks/>
            </p:cNvGrpSpPr>
            <p:nvPr/>
          </p:nvGrpSpPr>
          <p:grpSpPr bwMode="auto">
            <a:xfrm>
              <a:off x="1440" y="1248"/>
              <a:ext cx="3936" cy="336"/>
              <a:chOff x="1440" y="1488"/>
              <a:chExt cx="3936" cy="336"/>
            </a:xfrm>
          </p:grpSpPr>
          <p:sp>
            <p:nvSpPr>
              <p:cNvPr id="155723" name="AutoShape 75"/>
              <p:cNvSpPr>
                <a:spLocks noChangeArrowheads="1"/>
              </p:cNvSpPr>
              <p:nvPr/>
            </p:nvSpPr>
            <p:spPr bwMode="auto">
              <a:xfrm>
                <a:off x="144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5724" name="AutoShape 76"/>
              <p:cNvSpPr>
                <a:spLocks noChangeArrowheads="1"/>
              </p:cNvSpPr>
              <p:nvPr/>
            </p:nvSpPr>
            <p:spPr bwMode="auto">
              <a:xfrm>
                <a:off x="240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5725" name="AutoShape 77"/>
              <p:cNvSpPr>
                <a:spLocks noChangeArrowheads="1"/>
              </p:cNvSpPr>
              <p:nvPr/>
            </p:nvSpPr>
            <p:spPr bwMode="auto">
              <a:xfrm>
                <a:off x="336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5726" name="AutoShape 78"/>
              <p:cNvSpPr>
                <a:spLocks noChangeArrowheads="1"/>
              </p:cNvSpPr>
              <p:nvPr/>
            </p:nvSpPr>
            <p:spPr bwMode="auto">
              <a:xfrm>
                <a:off x="432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grpSp>
        <p:sp>
          <p:nvSpPr>
            <p:cNvPr id="155727" name="Text Box 79"/>
            <p:cNvSpPr txBox="1">
              <a:spLocks noChangeArrowheads="1"/>
            </p:cNvSpPr>
            <p:nvPr/>
          </p:nvSpPr>
          <p:spPr bwMode="auto">
            <a:xfrm>
              <a:off x="336" y="1344"/>
              <a:ext cx="1086" cy="2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a:latin typeface="Verdana" pitchFamily="34" charset="0"/>
                </a:rPr>
                <a:t>Nat.wiss.Profil</a:t>
              </a:r>
            </a:p>
          </p:txBody>
        </p:sp>
      </p:grpSp>
      <p:grpSp>
        <p:nvGrpSpPr>
          <p:cNvPr id="155709" name="Group 61"/>
          <p:cNvGrpSpPr>
            <a:grpSpLocks/>
          </p:cNvGrpSpPr>
          <p:nvPr/>
        </p:nvGrpSpPr>
        <p:grpSpPr bwMode="auto">
          <a:xfrm>
            <a:off x="2316163" y="1892300"/>
            <a:ext cx="6265862" cy="539750"/>
            <a:chOff x="2327" y="1115"/>
            <a:chExt cx="3947" cy="340"/>
          </a:xfrm>
        </p:grpSpPr>
        <p:grpSp>
          <p:nvGrpSpPr>
            <p:cNvPr id="155710" name="Group 62"/>
            <p:cNvGrpSpPr>
              <a:grpSpLocks/>
            </p:cNvGrpSpPr>
            <p:nvPr/>
          </p:nvGrpSpPr>
          <p:grpSpPr bwMode="auto">
            <a:xfrm>
              <a:off x="2327" y="1119"/>
              <a:ext cx="2016" cy="336"/>
              <a:chOff x="3360" y="1968"/>
              <a:chExt cx="2016" cy="336"/>
            </a:xfrm>
          </p:grpSpPr>
          <p:sp>
            <p:nvSpPr>
              <p:cNvPr id="155711" name="AutoShape 63"/>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sp>
            <p:nvSpPr>
              <p:cNvPr id="155712" name="AutoShape 64"/>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grpSp>
        <p:grpSp>
          <p:nvGrpSpPr>
            <p:cNvPr id="155713" name="Group 65"/>
            <p:cNvGrpSpPr>
              <a:grpSpLocks/>
            </p:cNvGrpSpPr>
            <p:nvPr/>
          </p:nvGrpSpPr>
          <p:grpSpPr bwMode="auto">
            <a:xfrm>
              <a:off x="4258" y="1115"/>
              <a:ext cx="2016" cy="336"/>
              <a:chOff x="3360" y="1968"/>
              <a:chExt cx="2016" cy="336"/>
            </a:xfrm>
          </p:grpSpPr>
          <p:sp>
            <p:nvSpPr>
              <p:cNvPr id="155714" name="AutoShape 66"/>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sp>
            <p:nvSpPr>
              <p:cNvPr id="155715" name="AutoShape 67"/>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grpSp>
      </p:grpSp>
      <p:grpSp>
        <p:nvGrpSpPr>
          <p:cNvPr id="155716" name="Group 68"/>
          <p:cNvGrpSpPr>
            <a:grpSpLocks/>
          </p:cNvGrpSpPr>
          <p:nvPr/>
        </p:nvGrpSpPr>
        <p:grpSpPr bwMode="auto">
          <a:xfrm>
            <a:off x="2303463" y="1490663"/>
            <a:ext cx="3200400" cy="533400"/>
            <a:chOff x="1440" y="1968"/>
            <a:chExt cx="2016" cy="336"/>
          </a:xfrm>
        </p:grpSpPr>
        <p:sp>
          <p:nvSpPr>
            <p:cNvPr id="155717" name="AutoShape 69"/>
            <p:cNvSpPr>
              <a:spLocks noChangeArrowheads="1"/>
            </p:cNvSpPr>
            <p:nvPr/>
          </p:nvSpPr>
          <p:spPr bwMode="auto">
            <a:xfrm>
              <a:off x="1440" y="1968"/>
              <a:ext cx="1056" cy="336"/>
            </a:xfrm>
            <a:prstGeom prst="cube">
              <a:avLst>
                <a:gd name="adj" fmla="val 25000"/>
              </a:avLst>
            </a:prstGeom>
            <a:solidFill>
              <a:srgbClr val="6B8E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Geschichte</a:t>
              </a:r>
            </a:p>
          </p:txBody>
        </p:sp>
        <p:sp>
          <p:nvSpPr>
            <p:cNvPr id="155718" name="AutoShape 70"/>
            <p:cNvSpPr>
              <a:spLocks noChangeArrowheads="1"/>
            </p:cNvSpPr>
            <p:nvPr/>
          </p:nvSpPr>
          <p:spPr bwMode="auto">
            <a:xfrm>
              <a:off x="2400" y="1968"/>
              <a:ext cx="1056" cy="336"/>
            </a:xfrm>
            <a:prstGeom prst="cube">
              <a:avLst>
                <a:gd name="adj" fmla="val 25000"/>
              </a:avLst>
            </a:prstGeom>
            <a:solidFill>
              <a:srgbClr val="6B8E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Geschichte</a:t>
              </a:r>
            </a:p>
          </p:txBody>
        </p:sp>
      </p:grpSp>
      <p:sp>
        <p:nvSpPr>
          <p:cNvPr id="155719" name="AutoShape 71"/>
          <p:cNvSpPr>
            <a:spLocks noChangeArrowheads="1"/>
          </p:cNvSpPr>
          <p:nvPr/>
        </p:nvSpPr>
        <p:spPr bwMode="auto">
          <a:xfrm>
            <a:off x="1671638" y="4416425"/>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5735" name="Text Box 87"/>
          <p:cNvSpPr txBox="1">
            <a:spLocks noChangeArrowheads="1"/>
          </p:cNvSpPr>
          <p:nvPr/>
        </p:nvSpPr>
        <p:spPr bwMode="auto">
          <a:xfrm>
            <a:off x="1841034" y="4794250"/>
            <a:ext cx="42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dirty="0">
                <a:sym typeface="Wingdings" pitchFamily="2" charset="2"/>
              </a:rPr>
              <a:t></a:t>
            </a:r>
          </a:p>
        </p:txBody>
      </p:sp>
      <p:grpSp>
        <p:nvGrpSpPr>
          <p:cNvPr id="155736" name="Group 88"/>
          <p:cNvGrpSpPr>
            <a:grpSpLocks/>
          </p:cNvGrpSpPr>
          <p:nvPr/>
        </p:nvGrpSpPr>
        <p:grpSpPr bwMode="auto">
          <a:xfrm>
            <a:off x="5354638" y="1484313"/>
            <a:ext cx="3200400" cy="533400"/>
            <a:chOff x="1440" y="1968"/>
            <a:chExt cx="2016" cy="336"/>
          </a:xfrm>
        </p:grpSpPr>
        <p:sp>
          <p:nvSpPr>
            <p:cNvPr id="155737" name="AutoShape 89"/>
            <p:cNvSpPr>
              <a:spLocks noChangeArrowheads="1"/>
            </p:cNvSpPr>
            <p:nvPr/>
          </p:nvSpPr>
          <p:spPr bwMode="auto">
            <a:xfrm>
              <a:off x="1440" y="1968"/>
              <a:ext cx="1056" cy="336"/>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rgbClr val="6B8E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Geschichte</a:t>
              </a:r>
            </a:p>
          </p:txBody>
        </p:sp>
        <p:sp>
          <p:nvSpPr>
            <p:cNvPr id="155738" name="AutoShape 90"/>
            <p:cNvSpPr>
              <a:spLocks noChangeArrowheads="1"/>
            </p:cNvSpPr>
            <p:nvPr/>
          </p:nvSpPr>
          <p:spPr bwMode="auto">
            <a:xfrm>
              <a:off x="2400" y="1968"/>
              <a:ext cx="1056" cy="336"/>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rgbClr val="6B8E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Geschichte</a:t>
              </a:r>
            </a:p>
          </p:txBody>
        </p:sp>
      </p:grpSp>
      <p:sp>
        <p:nvSpPr>
          <p:cNvPr id="155691" name="AutoShape 43"/>
          <p:cNvSpPr>
            <a:spLocks noChangeArrowheads="1"/>
          </p:cNvSpPr>
          <p:nvPr/>
        </p:nvSpPr>
        <p:spPr bwMode="auto">
          <a:xfrm>
            <a:off x="1580356" y="2436254"/>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83"/>
                                        </p:tgtEl>
                                        <p:attrNameLst>
                                          <p:attrName>style.visibility</p:attrName>
                                        </p:attrNameLst>
                                      </p:cBhvr>
                                      <p:to>
                                        <p:strVal val="visible"/>
                                      </p:to>
                                    </p:set>
                                    <p:animEffect transition="in" filter="blinds(horizontal)">
                                      <p:cBhvr>
                                        <p:cTn id="7" dur="1000"/>
                                        <p:tgtEl>
                                          <p:spTgt spid="155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5735"/>
                                        </p:tgtEl>
                                        <p:attrNameLst>
                                          <p:attrName>style.visibility</p:attrName>
                                        </p:attrNameLst>
                                      </p:cBhvr>
                                      <p:to>
                                        <p:strVal val="visible"/>
                                      </p:to>
                                    </p:set>
                                    <p:animEffect transition="in" filter="blinds(horizontal)">
                                      <p:cBhvr>
                                        <p:cTn id="12" dur="1000"/>
                                        <p:tgtEl>
                                          <p:spTgt spid="1557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5684"/>
                                        </p:tgtEl>
                                        <p:attrNameLst>
                                          <p:attrName>style.visibility</p:attrName>
                                        </p:attrNameLst>
                                      </p:cBhvr>
                                      <p:to>
                                        <p:strVal val="visible"/>
                                      </p:to>
                                    </p:set>
                                    <p:animEffect transition="in" filter="blinds(horizontal)">
                                      <p:cBhvr>
                                        <p:cTn id="17" dur="1000"/>
                                        <p:tgtEl>
                                          <p:spTgt spid="1556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5686"/>
                                        </p:tgtEl>
                                        <p:attrNameLst>
                                          <p:attrName>style.visibility</p:attrName>
                                        </p:attrNameLst>
                                      </p:cBhvr>
                                      <p:to>
                                        <p:strVal val="visible"/>
                                      </p:to>
                                    </p:set>
                                    <p:animEffect transition="in" filter="blinds(horizontal)">
                                      <p:cBhvr>
                                        <p:cTn id="22" dur="1000"/>
                                        <p:tgtEl>
                                          <p:spTgt spid="1556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5685"/>
                                        </p:tgtEl>
                                        <p:attrNameLst>
                                          <p:attrName>style.visibility</p:attrName>
                                        </p:attrNameLst>
                                      </p:cBhvr>
                                      <p:to>
                                        <p:strVal val="visible"/>
                                      </p:to>
                                    </p:set>
                                    <p:animEffect transition="in" filter="blinds(horizontal)">
                                      <p:cBhvr>
                                        <p:cTn id="27" dur="1000"/>
                                        <p:tgtEl>
                                          <p:spTgt spid="1556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5691"/>
                                        </p:tgtEl>
                                        <p:attrNameLst>
                                          <p:attrName>style.visibility</p:attrName>
                                        </p:attrNameLst>
                                      </p:cBhvr>
                                      <p:to>
                                        <p:strVal val="visible"/>
                                      </p:to>
                                    </p:set>
                                    <p:animEffect transition="in" filter="blinds(horizontal)">
                                      <p:cBhvr>
                                        <p:cTn id="32" dur="500"/>
                                        <p:tgtEl>
                                          <p:spTgt spid="1556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5719"/>
                                        </p:tgtEl>
                                        <p:attrNameLst>
                                          <p:attrName>style.visibility</p:attrName>
                                        </p:attrNameLst>
                                      </p:cBhvr>
                                      <p:to>
                                        <p:strVal val="visible"/>
                                      </p:to>
                                    </p:set>
                                    <p:animEffect transition="in" filter="blinds(horizontal)">
                                      <p:cBhvr>
                                        <p:cTn id="37" dur="500"/>
                                        <p:tgtEl>
                                          <p:spTgt spid="1557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5689"/>
                                        </p:tgtEl>
                                        <p:attrNameLst>
                                          <p:attrName>style.visibility</p:attrName>
                                        </p:attrNameLst>
                                      </p:cBhvr>
                                      <p:to>
                                        <p:strVal val="visible"/>
                                      </p:to>
                                    </p:set>
                                    <p:animEffect transition="in" filter="blinds(horizontal)">
                                      <p:cBhvr>
                                        <p:cTn id="42" dur="500"/>
                                        <p:tgtEl>
                                          <p:spTgt spid="1556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5688"/>
                                        </p:tgtEl>
                                        <p:attrNameLst>
                                          <p:attrName>style.visibility</p:attrName>
                                        </p:attrNameLst>
                                      </p:cBhvr>
                                      <p:to>
                                        <p:strVal val="visible"/>
                                      </p:to>
                                    </p:set>
                                    <p:animEffect transition="in" filter="blinds(horizontal)">
                                      <p:cBhvr>
                                        <p:cTn id="47" dur="500"/>
                                        <p:tgtEl>
                                          <p:spTgt spid="15568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5690"/>
                                        </p:tgtEl>
                                        <p:attrNameLst>
                                          <p:attrName>style.visibility</p:attrName>
                                        </p:attrNameLst>
                                      </p:cBhvr>
                                      <p:to>
                                        <p:strVal val="visible"/>
                                      </p:to>
                                    </p:set>
                                    <p:animEffect transition="in" filter="blinds(horizontal)">
                                      <p:cBhvr>
                                        <p:cTn id="52" dur="500"/>
                                        <p:tgtEl>
                                          <p:spTgt spid="15569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5692"/>
                                        </p:tgtEl>
                                        <p:attrNameLst>
                                          <p:attrName>style.visibility</p:attrName>
                                        </p:attrNameLst>
                                      </p:cBhvr>
                                      <p:to>
                                        <p:strVal val="visible"/>
                                      </p:to>
                                    </p:set>
                                    <p:animEffect transition="in" filter="blinds(horizontal)">
                                      <p:cBhvr>
                                        <p:cTn id="57" dur="500"/>
                                        <p:tgtEl>
                                          <p:spTgt spid="1556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5693"/>
                                        </p:tgtEl>
                                        <p:attrNameLst>
                                          <p:attrName>style.visibility</p:attrName>
                                        </p:attrNameLst>
                                      </p:cBhvr>
                                      <p:to>
                                        <p:strVal val="visible"/>
                                      </p:to>
                                    </p:set>
                                    <p:animEffect transition="in" filter="blinds(horizontal)">
                                      <p:cBhvr>
                                        <p:cTn id="62" dur="500"/>
                                        <p:tgtEl>
                                          <p:spTgt spid="155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83" grpId="0"/>
      <p:bldP spid="155684" grpId="0"/>
      <p:bldP spid="155685" grpId="0"/>
      <p:bldP spid="155686" grpId="0"/>
      <p:bldP spid="155688" grpId="0" animBg="1"/>
      <p:bldP spid="155689" grpId="0" animBg="1"/>
      <p:bldP spid="155690" grpId="0" animBg="1"/>
      <p:bldP spid="155692" grpId="0" animBg="1"/>
      <p:bldP spid="155693" grpId="0"/>
      <p:bldP spid="155719" grpId="0" animBg="1"/>
      <p:bldP spid="155735" grpId="0"/>
      <p:bldP spid="1556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umsplatzhalter 2"/>
          <p:cNvSpPr>
            <a:spLocks noGrp="1"/>
          </p:cNvSpPr>
          <p:nvPr>
            <p:ph type="dt" sz="half" idx="10"/>
          </p:nvPr>
        </p:nvSpPr>
        <p:spPr/>
        <p:txBody>
          <a:bodyPr/>
          <a:lstStyle/>
          <a:p>
            <a:fld id="{59A88587-4183-4C57-A84C-CB7F6677356F}" type="datetime1">
              <a:rPr lang="de-DE" altLang="de-DE"/>
              <a:pPr/>
              <a:t>24.01.2020</a:t>
            </a:fld>
            <a:endParaRPr lang="de-DE" altLang="de-DE"/>
          </a:p>
        </p:txBody>
      </p:sp>
      <p:sp>
        <p:nvSpPr>
          <p:cNvPr id="27" name="Fußzeilenplatzhalter 3"/>
          <p:cNvSpPr>
            <a:spLocks noGrp="1"/>
          </p:cNvSpPr>
          <p:nvPr>
            <p:ph type="ftr" sz="quarter" idx="11"/>
          </p:nvPr>
        </p:nvSpPr>
        <p:spPr/>
        <p:txBody>
          <a:bodyPr/>
          <a:lstStyle/>
          <a:p>
            <a:r>
              <a:rPr lang="de-DE" altLang="de-DE"/>
              <a:t>Information Q-Phase, Sz</a:t>
            </a:r>
          </a:p>
        </p:txBody>
      </p:sp>
      <p:sp>
        <p:nvSpPr>
          <p:cNvPr id="28" name="Foliennummernplatzhalter 4"/>
          <p:cNvSpPr>
            <a:spLocks noGrp="1"/>
          </p:cNvSpPr>
          <p:nvPr>
            <p:ph type="sldNum" sz="quarter" idx="12"/>
          </p:nvPr>
        </p:nvSpPr>
        <p:spPr/>
        <p:txBody>
          <a:bodyPr/>
          <a:lstStyle/>
          <a:p>
            <a:r>
              <a:rPr lang="de-DE" altLang="de-DE"/>
              <a:t>Folie </a:t>
            </a:r>
            <a:fld id="{685C8E6A-1A74-4D16-A105-2544423BBE2C}" type="slidenum">
              <a:rPr lang="de-DE" altLang="de-DE"/>
              <a:pPr/>
              <a:t>2</a:t>
            </a:fld>
            <a:endParaRPr lang="de-DE" altLang="de-DE"/>
          </a:p>
        </p:txBody>
      </p:sp>
      <p:grpSp>
        <p:nvGrpSpPr>
          <p:cNvPr id="28699" name="Group 27"/>
          <p:cNvGrpSpPr>
            <a:grpSpLocks/>
          </p:cNvGrpSpPr>
          <p:nvPr/>
        </p:nvGrpSpPr>
        <p:grpSpPr bwMode="auto">
          <a:xfrm>
            <a:off x="914400" y="1905000"/>
            <a:ext cx="7315200" cy="4419600"/>
            <a:chOff x="576" y="1200"/>
            <a:chExt cx="4608" cy="2784"/>
          </a:xfrm>
        </p:grpSpPr>
        <p:grpSp>
          <p:nvGrpSpPr>
            <p:cNvPr id="28675" name="Group 3"/>
            <p:cNvGrpSpPr>
              <a:grpSpLocks/>
            </p:cNvGrpSpPr>
            <p:nvPr/>
          </p:nvGrpSpPr>
          <p:grpSpPr bwMode="auto">
            <a:xfrm>
              <a:off x="576" y="1200"/>
              <a:ext cx="4608" cy="2784"/>
              <a:chOff x="816" y="1200"/>
              <a:chExt cx="3648" cy="2016"/>
            </a:xfrm>
          </p:grpSpPr>
          <p:sp>
            <p:nvSpPr>
              <p:cNvPr id="28676" name="AutoShape 4"/>
              <p:cNvSpPr>
                <a:spLocks noChangeArrowheads="1"/>
              </p:cNvSpPr>
              <p:nvPr/>
            </p:nvSpPr>
            <p:spPr bwMode="auto">
              <a:xfrm>
                <a:off x="816" y="1488"/>
                <a:ext cx="768" cy="1728"/>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677" name="AutoShape 5"/>
              <p:cNvSpPr>
                <a:spLocks noChangeArrowheads="1"/>
              </p:cNvSpPr>
              <p:nvPr/>
            </p:nvSpPr>
            <p:spPr bwMode="auto">
              <a:xfrm>
                <a:off x="1392" y="1488"/>
                <a:ext cx="768" cy="1728"/>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678" name="AutoShape 6"/>
              <p:cNvSpPr>
                <a:spLocks noChangeArrowheads="1"/>
              </p:cNvSpPr>
              <p:nvPr/>
            </p:nvSpPr>
            <p:spPr bwMode="auto">
              <a:xfrm>
                <a:off x="1968" y="1200"/>
                <a:ext cx="768" cy="2016"/>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679" name="AutoShape 7"/>
              <p:cNvSpPr>
                <a:spLocks noChangeArrowheads="1"/>
              </p:cNvSpPr>
              <p:nvPr/>
            </p:nvSpPr>
            <p:spPr bwMode="auto">
              <a:xfrm>
                <a:off x="2544" y="1200"/>
                <a:ext cx="768" cy="2016"/>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680" name="AutoShape 8"/>
              <p:cNvSpPr>
                <a:spLocks noChangeArrowheads="1"/>
              </p:cNvSpPr>
              <p:nvPr/>
            </p:nvSpPr>
            <p:spPr bwMode="auto">
              <a:xfrm>
                <a:off x="3120" y="1200"/>
                <a:ext cx="768" cy="2016"/>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681" name="AutoShape 9"/>
              <p:cNvSpPr>
                <a:spLocks noChangeArrowheads="1"/>
              </p:cNvSpPr>
              <p:nvPr/>
            </p:nvSpPr>
            <p:spPr bwMode="auto">
              <a:xfrm>
                <a:off x="3696" y="1200"/>
                <a:ext cx="768" cy="2016"/>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8682" name="Text Box 10"/>
            <p:cNvSpPr txBox="1">
              <a:spLocks noChangeArrowheads="1"/>
            </p:cNvSpPr>
            <p:nvPr/>
          </p:nvSpPr>
          <p:spPr bwMode="auto">
            <a:xfrm>
              <a:off x="768" y="1920"/>
              <a:ext cx="432" cy="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dirty="0">
                  <a:latin typeface="Arial" charset="0"/>
                </a:rPr>
                <a:t>11/1</a:t>
              </a:r>
            </a:p>
          </p:txBody>
        </p:sp>
        <p:sp>
          <p:nvSpPr>
            <p:cNvPr id="28683" name="Text Box 11"/>
            <p:cNvSpPr txBox="1">
              <a:spLocks noChangeArrowheads="1"/>
            </p:cNvSpPr>
            <p:nvPr/>
          </p:nvSpPr>
          <p:spPr bwMode="auto">
            <a:xfrm>
              <a:off x="1440" y="1920"/>
              <a:ext cx="432" cy="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dirty="0">
                  <a:latin typeface="Arial" charset="0"/>
                </a:rPr>
                <a:t>11/2</a:t>
              </a:r>
            </a:p>
          </p:txBody>
        </p:sp>
        <p:sp>
          <p:nvSpPr>
            <p:cNvPr id="28684" name="Text Box 12"/>
            <p:cNvSpPr txBox="1">
              <a:spLocks noChangeArrowheads="1"/>
            </p:cNvSpPr>
            <p:nvPr/>
          </p:nvSpPr>
          <p:spPr bwMode="auto">
            <a:xfrm>
              <a:off x="2160" y="1453"/>
              <a:ext cx="432" cy="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dirty="0">
                  <a:latin typeface="Arial" charset="0"/>
                </a:rPr>
                <a:t>12/1</a:t>
              </a:r>
            </a:p>
          </p:txBody>
        </p:sp>
        <p:sp>
          <p:nvSpPr>
            <p:cNvPr id="28685" name="Text Box 13"/>
            <p:cNvSpPr txBox="1">
              <a:spLocks noChangeArrowheads="1"/>
            </p:cNvSpPr>
            <p:nvPr/>
          </p:nvSpPr>
          <p:spPr bwMode="auto">
            <a:xfrm>
              <a:off x="2880" y="1453"/>
              <a:ext cx="432"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dirty="0">
                  <a:latin typeface="Arial" charset="0"/>
                </a:rPr>
                <a:t>12/2</a:t>
              </a:r>
            </a:p>
          </p:txBody>
        </p:sp>
        <p:sp>
          <p:nvSpPr>
            <p:cNvPr id="28686" name="Text Box 14"/>
            <p:cNvSpPr txBox="1">
              <a:spLocks noChangeArrowheads="1"/>
            </p:cNvSpPr>
            <p:nvPr/>
          </p:nvSpPr>
          <p:spPr bwMode="auto">
            <a:xfrm>
              <a:off x="3648" y="1444"/>
              <a:ext cx="432" cy="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dirty="0">
                  <a:latin typeface="Arial" charset="0"/>
                </a:rPr>
                <a:t>13/1</a:t>
              </a:r>
            </a:p>
          </p:txBody>
        </p:sp>
        <p:sp>
          <p:nvSpPr>
            <p:cNvPr id="28687" name="Text Box 15"/>
            <p:cNvSpPr txBox="1">
              <a:spLocks noChangeArrowheads="1"/>
            </p:cNvSpPr>
            <p:nvPr/>
          </p:nvSpPr>
          <p:spPr bwMode="auto">
            <a:xfrm>
              <a:off x="4368" y="1444"/>
              <a:ext cx="432" cy="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dirty="0">
                  <a:latin typeface="Arial" charset="0"/>
                </a:rPr>
                <a:t>13/2</a:t>
              </a:r>
            </a:p>
          </p:txBody>
        </p:sp>
      </p:grpSp>
      <p:sp>
        <p:nvSpPr>
          <p:cNvPr id="28688" name="Rectangle 16"/>
          <p:cNvSpPr>
            <a:spLocks noGrp="1" noChangeArrowheads="1"/>
          </p:cNvSpPr>
          <p:nvPr>
            <p:ph type="title"/>
          </p:nvPr>
        </p:nvSpPr>
        <p:spPr>
          <a:xfrm>
            <a:off x="609600" y="838200"/>
            <a:ext cx="6858000" cy="519113"/>
          </a:xfrm>
        </p:spPr>
        <p:txBody>
          <a:bodyPr/>
          <a:lstStyle/>
          <a:p>
            <a:r>
              <a:rPr lang="de-DE" altLang="de-DE" sz="2800">
                <a:latin typeface="Arial" charset="0"/>
              </a:rPr>
              <a:t>Aufbau der Gymnasialen Oberstufe</a:t>
            </a:r>
          </a:p>
        </p:txBody>
      </p:sp>
      <p:sp>
        <p:nvSpPr>
          <p:cNvPr id="28689" name="Text Box 17"/>
          <p:cNvSpPr txBox="1">
            <a:spLocks noChangeArrowheads="1"/>
          </p:cNvSpPr>
          <p:nvPr/>
        </p:nvSpPr>
        <p:spPr bwMode="auto">
          <a:xfrm>
            <a:off x="914400" y="34290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DE" altLang="de-DE" sz="2000">
                <a:solidFill>
                  <a:srgbClr val="CA8700"/>
                </a:solidFill>
                <a:effectLst>
                  <a:outerShdw blurRad="38100" dist="38100" dir="2700000" algn="tl">
                    <a:srgbClr val="000000"/>
                  </a:outerShdw>
                </a:effectLst>
                <a:latin typeface="Arial" charset="0"/>
              </a:rPr>
              <a:t>Einführungsphase</a:t>
            </a:r>
          </a:p>
        </p:txBody>
      </p:sp>
      <p:sp>
        <p:nvSpPr>
          <p:cNvPr id="28690" name="Text Box 18"/>
          <p:cNvSpPr txBox="1">
            <a:spLocks noChangeArrowheads="1"/>
          </p:cNvSpPr>
          <p:nvPr/>
        </p:nvSpPr>
        <p:spPr bwMode="auto">
          <a:xfrm>
            <a:off x="3505200" y="2895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DE" altLang="de-DE">
                <a:solidFill>
                  <a:srgbClr val="CA8700"/>
                </a:solidFill>
                <a:effectLst>
                  <a:outerShdw blurRad="38100" dist="38100" dir="2700000" algn="tl">
                    <a:srgbClr val="000000"/>
                  </a:outerShdw>
                </a:effectLst>
                <a:latin typeface="Arial" charset="0"/>
              </a:rPr>
              <a:t>Qualifikationsphase</a:t>
            </a:r>
            <a:endParaRPr lang="de-DE" altLang="de-DE">
              <a:solidFill>
                <a:srgbClr val="CA8700"/>
              </a:solidFill>
              <a:latin typeface="Arial" charset="0"/>
            </a:endParaRPr>
          </a:p>
        </p:txBody>
      </p:sp>
      <p:sp>
        <p:nvSpPr>
          <p:cNvPr id="28691" name="Text Box 19"/>
          <p:cNvSpPr txBox="1">
            <a:spLocks noChangeArrowheads="1"/>
          </p:cNvSpPr>
          <p:nvPr/>
        </p:nvSpPr>
        <p:spPr bwMode="auto">
          <a:xfrm>
            <a:off x="838200" y="3962400"/>
            <a:ext cx="2209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DE" altLang="de-DE" sz="1600">
                <a:latin typeface="Arial" charset="0"/>
              </a:rPr>
              <a:t>Klassenverband und klassenübergreifende Kurse</a:t>
            </a:r>
            <a:endParaRPr lang="de-DE" altLang="de-DE" sz="1800">
              <a:latin typeface="Times New Roman" pitchFamily="18" charset="0"/>
            </a:endParaRPr>
          </a:p>
        </p:txBody>
      </p:sp>
      <p:sp>
        <p:nvSpPr>
          <p:cNvPr id="28692" name="Text Box 20"/>
          <p:cNvSpPr txBox="1">
            <a:spLocks noChangeArrowheads="1"/>
          </p:cNvSpPr>
          <p:nvPr/>
        </p:nvSpPr>
        <p:spPr bwMode="auto">
          <a:xfrm>
            <a:off x="838200" y="4876800"/>
            <a:ext cx="2133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DE" altLang="de-DE" sz="1600">
                <a:latin typeface="Arial" charset="0"/>
              </a:rPr>
              <a:t>Unterricht im </a:t>
            </a:r>
            <a:r>
              <a:rPr lang="de-DE" altLang="de-DE" sz="1600" b="1">
                <a:latin typeface="Arial" charset="0"/>
              </a:rPr>
              <a:t>Pflichtunterricht</a:t>
            </a:r>
            <a:br>
              <a:rPr lang="de-DE" altLang="de-DE" sz="1600" b="1">
                <a:latin typeface="Arial" charset="0"/>
              </a:rPr>
            </a:br>
            <a:r>
              <a:rPr lang="de-DE" altLang="de-DE" sz="1600">
                <a:latin typeface="Arial" charset="0"/>
              </a:rPr>
              <a:t>und </a:t>
            </a:r>
            <a:r>
              <a:rPr lang="de-DE" altLang="de-DE" sz="1600" b="1">
                <a:latin typeface="Arial" charset="0"/>
              </a:rPr>
              <a:t/>
            </a:r>
            <a:br>
              <a:rPr lang="de-DE" altLang="de-DE" sz="1600" b="1">
                <a:latin typeface="Arial" charset="0"/>
              </a:rPr>
            </a:br>
            <a:r>
              <a:rPr lang="de-DE" altLang="de-DE" sz="1600" b="1">
                <a:latin typeface="Arial" charset="0"/>
              </a:rPr>
              <a:t>Wahlunterricht</a:t>
            </a:r>
            <a:endParaRPr lang="de-DE" altLang="de-DE" b="1">
              <a:latin typeface="Times New Roman" pitchFamily="18" charset="0"/>
            </a:endParaRPr>
          </a:p>
        </p:txBody>
      </p:sp>
      <p:sp>
        <p:nvSpPr>
          <p:cNvPr id="28693" name="Text Box 21"/>
          <p:cNvSpPr txBox="1">
            <a:spLocks noChangeArrowheads="1"/>
          </p:cNvSpPr>
          <p:nvPr/>
        </p:nvSpPr>
        <p:spPr bwMode="auto">
          <a:xfrm>
            <a:off x="3581400" y="36576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DE" altLang="de-DE">
                <a:latin typeface="Arial" charset="0"/>
              </a:rPr>
              <a:t>Halbjahreskurse</a:t>
            </a:r>
            <a:endParaRPr lang="de-DE" altLang="de-DE">
              <a:latin typeface="Times New Roman" pitchFamily="18" charset="0"/>
            </a:endParaRPr>
          </a:p>
        </p:txBody>
      </p:sp>
      <p:sp>
        <p:nvSpPr>
          <p:cNvPr id="28694" name="Text Box 22"/>
          <p:cNvSpPr txBox="1">
            <a:spLocks noChangeArrowheads="1"/>
          </p:cNvSpPr>
          <p:nvPr/>
        </p:nvSpPr>
        <p:spPr bwMode="auto">
          <a:xfrm>
            <a:off x="3886200" y="4572000"/>
            <a:ext cx="3276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DE" altLang="de-DE" sz="1800">
                <a:latin typeface="Arial" charset="0"/>
              </a:rPr>
              <a:t>Unterricht in </a:t>
            </a:r>
            <a:r>
              <a:rPr lang="de-DE" altLang="de-DE" sz="1800" b="1">
                <a:latin typeface="Arial" charset="0"/>
              </a:rPr>
              <a:t>Kern-, Schwerpunkt-, Ergänzungs-, Wahl- und Seminarfächern</a:t>
            </a:r>
            <a:endParaRPr lang="de-DE" altLang="de-DE" b="1">
              <a:latin typeface="Times New Roman" pitchFamily="18" charset="0"/>
            </a:endParaRPr>
          </a:p>
        </p:txBody>
      </p:sp>
      <p:sp>
        <p:nvSpPr>
          <p:cNvPr id="28695" name="AutoShape 23"/>
          <p:cNvSpPr>
            <a:spLocks noChangeArrowheads="1"/>
          </p:cNvSpPr>
          <p:nvPr/>
        </p:nvSpPr>
        <p:spPr bwMode="auto">
          <a:xfrm>
            <a:off x="152400" y="1524000"/>
            <a:ext cx="2895600" cy="1295400"/>
          </a:xfrm>
          <a:prstGeom prst="wedgeRoundRectCallout">
            <a:avLst>
              <a:gd name="adj1" fmla="val 16449"/>
              <a:gd name="adj2" fmla="val 94977"/>
              <a:gd name="adj3" fmla="val 1666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ltLang="de-DE" sz="1800">
                <a:latin typeface="Arial" charset="0"/>
              </a:rPr>
              <a:t>Vorbereitung </a:t>
            </a:r>
          </a:p>
          <a:p>
            <a:pPr algn="ctr" eaLnBrk="0" hangingPunct="0"/>
            <a:r>
              <a:rPr lang="de-DE" altLang="de-DE" sz="1800">
                <a:latin typeface="Arial" charset="0"/>
              </a:rPr>
              <a:t>und Grundlage </a:t>
            </a:r>
          </a:p>
          <a:p>
            <a:pPr algn="ctr" eaLnBrk="0" hangingPunct="0"/>
            <a:r>
              <a:rPr lang="de-DE" altLang="de-DE" sz="1800">
                <a:latin typeface="Arial" charset="0"/>
              </a:rPr>
              <a:t>für die Arbeit </a:t>
            </a:r>
          </a:p>
          <a:p>
            <a:pPr algn="ctr" eaLnBrk="0" hangingPunct="0"/>
            <a:r>
              <a:rPr lang="de-DE" altLang="de-DE" sz="1800">
                <a:latin typeface="Arial" charset="0"/>
              </a:rPr>
              <a:t>in der Qualifikationsphase</a:t>
            </a:r>
            <a:endParaRPr lang="de-DE" altLang="de-DE">
              <a:latin typeface="Times New Roman" pitchFamily="18" charset="0"/>
            </a:endParaRPr>
          </a:p>
        </p:txBody>
      </p:sp>
      <p:sp>
        <p:nvSpPr>
          <p:cNvPr id="28696" name="Text Box 24"/>
          <p:cNvSpPr txBox="1">
            <a:spLocks noChangeArrowheads="1"/>
          </p:cNvSpPr>
          <p:nvPr/>
        </p:nvSpPr>
        <p:spPr bwMode="auto">
          <a:xfrm>
            <a:off x="6705600" y="3505200"/>
            <a:ext cx="106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de-DE" altLang="de-DE" sz="2000">
                <a:latin typeface="Arial" charset="0"/>
              </a:rPr>
              <a:t>mit </a:t>
            </a:r>
          </a:p>
          <a:p>
            <a:pPr algn="ctr" eaLnBrk="0" hangingPunct="0"/>
            <a:r>
              <a:rPr lang="de-DE" altLang="de-DE" sz="2000">
                <a:latin typeface="Arial" charset="0"/>
              </a:rPr>
              <a:t>Abitur-</a:t>
            </a:r>
          </a:p>
          <a:p>
            <a:pPr algn="ctr" eaLnBrk="0" hangingPunct="0"/>
            <a:r>
              <a:rPr lang="de-DE" altLang="de-DE" sz="2000">
                <a:latin typeface="Arial" charset="0"/>
              </a:rPr>
              <a:t>prüfung</a:t>
            </a:r>
            <a:endParaRPr lang="de-DE" altLang="de-DE">
              <a:latin typeface="Arial" charset="0"/>
            </a:endParaRPr>
          </a:p>
        </p:txBody>
      </p:sp>
      <p:sp>
        <p:nvSpPr>
          <p:cNvPr id="28697" name="AutoShape 25"/>
          <p:cNvSpPr>
            <a:spLocks noChangeArrowheads="1"/>
          </p:cNvSpPr>
          <p:nvPr/>
        </p:nvSpPr>
        <p:spPr bwMode="auto">
          <a:xfrm>
            <a:off x="5943600" y="457200"/>
            <a:ext cx="2514600" cy="1676400"/>
          </a:xfrm>
          <a:prstGeom prst="wedgeRoundRectCallout">
            <a:avLst>
              <a:gd name="adj1" fmla="val -28032"/>
              <a:gd name="adj2" fmla="val 97347"/>
              <a:gd name="adj3" fmla="val 1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ltLang="de-DE" sz="1800">
                <a:latin typeface="Arial" charset="0"/>
              </a:rPr>
              <a:t>Erwerb des </a:t>
            </a:r>
          </a:p>
          <a:p>
            <a:pPr algn="ctr" eaLnBrk="0" hangingPunct="0"/>
            <a:r>
              <a:rPr lang="de-DE" altLang="de-DE" sz="1800">
                <a:effectLst>
                  <a:outerShdw blurRad="38100" dist="38100" dir="2700000" algn="tl">
                    <a:srgbClr val="FFFFFF"/>
                  </a:outerShdw>
                </a:effectLst>
                <a:latin typeface="Arial" charset="0"/>
              </a:rPr>
              <a:t>Abiturs</a:t>
            </a:r>
            <a:r>
              <a:rPr lang="de-DE" altLang="de-DE" sz="1800">
                <a:latin typeface="Arial" charset="0"/>
              </a:rPr>
              <a:t> </a:t>
            </a:r>
          </a:p>
          <a:p>
            <a:pPr algn="ctr" eaLnBrk="0" hangingPunct="0"/>
            <a:r>
              <a:rPr lang="de-DE" altLang="de-DE" sz="1800">
                <a:latin typeface="Arial" charset="0"/>
              </a:rPr>
              <a:t>durch Leistungen </a:t>
            </a:r>
          </a:p>
          <a:p>
            <a:pPr algn="ctr" eaLnBrk="0" hangingPunct="0"/>
            <a:r>
              <a:rPr lang="de-DE" altLang="de-DE" sz="1800">
                <a:latin typeface="Arial" charset="0"/>
              </a:rPr>
              <a:t>in den Kursen und </a:t>
            </a:r>
          </a:p>
          <a:p>
            <a:pPr algn="ctr" eaLnBrk="0" hangingPunct="0"/>
            <a:r>
              <a:rPr lang="de-DE" altLang="de-DE" sz="1800">
                <a:latin typeface="Arial" charset="0"/>
              </a:rPr>
              <a:t>in der Abiturprüfung</a:t>
            </a:r>
            <a:endParaRPr lang="de-DE" altLang="de-DE">
              <a:latin typeface="Times New Roman" pitchFamily="18" charset="0"/>
            </a:endParaRPr>
          </a:p>
        </p:txBody>
      </p:sp>
    </p:spTree>
    <p:custDataLst>
      <p:tags r:id="rId1"/>
    </p:custData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8699"/>
                                        </p:tgtEl>
                                        <p:attrNameLst>
                                          <p:attrName>style.visibility</p:attrName>
                                        </p:attrNameLst>
                                      </p:cBhvr>
                                      <p:to>
                                        <p:strVal val="visible"/>
                                      </p:to>
                                    </p:set>
                                    <p:animEffect transition="in" filter="box(out)">
                                      <p:cBhvr>
                                        <p:cTn id="7" dur="500"/>
                                        <p:tgtEl>
                                          <p:spTgt spid="28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689"/>
                                        </p:tgtEl>
                                        <p:attrNameLst>
                                          <p:attrName>style.visibility</p:attrName>
                                        </p:attrNameLst>
                                      </p:cBhvr>
                                      <p:to>
                                        <p:strVal val="visible"/>
                                      </p:to>
                                    </p:set>
                                    <p:animEffect transition="in" filter="box(out)">
                                      <p:cBhvr>
                                        <p:cTn id="12" dur="500"/>
                                        <p:tgtEl>
                                          <p:spTgt spid="28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91"/>
                                        </p:tgtEl>
                                        <p:attrNameLst>
                                          <p:attrName>style.visibility</p:attrName>
                                        </p:attrNameLst>
                                      </p:cBhvr>
                                      <p:to>
                                        <p:strVal val="visible"/>
                                      </p:to>
                                    </p:set>
                                    <p:animEffect transition="in" filter="wipe(left)">
                                      <p:cBhvr>
                                        <p:cTn id="17" dur="500"/>
                                        <p:tgtEl>
                                          <p:spTgt spid="286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92"/>
                                        </p:tgtEl>
                                        <p:attrNameLst>
                                          <p:attrName>style.visibility</p:attrName>
                                        </p:attrNameLst>
                                      </p:cBhvr>
                                      <p:to>
                                        <p:strVal val="visible"/>
                                      </p:to>
                                    </p:set>
                                    <p:animEffect transition="in" filter="wipe(left)">
                                      <p:cBhvr>
                                        <p:cTn id="22" dur="500"/>
                                        <p:tgtEl>
                                          <p:spTgt spid="286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8690"/>
                                        </p:tgtEl>
                                        <p:attrNameLst>
                                          <p:attrName>style.visibility</p:attrName>
                                        </p:attrNameLst>
                                      </p:cBhvr>
                                      <p:to>
                                        <p:strVal val="visible"/>
                                      </p:to>
                                    </p:set>
                                    <p:animEffect transition="in" filter="box(out)">
                                      <p:cBhvr>
                                        <p:cTn id="27" dur="500"/>
                                        <p:tgtEl>
                                          <p:spTgt spid="286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93"/>
                                        </p:tgtEl>
                                        <p:attrNameLst>
                                          <p:attrName>style.visibility</p:attrName>
                                        </p:attrNameLst>
                                      </p:cBhvr>
                                      <p:to>
                                        <p:strVal val="visible"/>
                                      </p:to>
                                    </p:set>
                                    <p:animEffect transition="in" filter="wipe(left)">
                                      <p:cBhvr>
                                        <p:cTn id="32" dur="500"/>
                                        <p:tgtEl>
                                          <p:spTgt spid="28693"/>
                                        </p:tgtEl>
                                      </p:cBhvr>
                                    </p:animEffect>
                                  </p:childTnLst>
                                </p:cTn>
                              </p:par>
                            </p:childTnLst>
                          </p:cTn>
                        </p:par>
                        <p:par>
                          <p:cTn id="33" fill="hold" nodeType="afterGroup">
                            <p:stCondLst>
                              <p:cond delay="500"/>
                            </p:stCondLst>
                            <p:childTnLst>
                              <p:par>
                                <p:cTn id="34" presetID="22" presetClass="entr" presetSubtype="8" fill="hold" grpId="0" nodeType="afterEffect">
                                  <p:stCondLst>
                                    <p:cond delay="1000"/>
                                  </p:stCondLst>
                                  <p:childTnLst>
                                    <p:set>
                                      <p:cBhvr>
                                        <p:cTn id="35" dur="1" fill="hold">
                                          <p:stCondLst>
                                            <p:cond delay="0"/>
                                          </p:stCondLst>
                                        </p:cTn>
                                        <p:tgtEl>
                                          <p:spTgt spid="28696"/>
                                        </p:tgtEl>
                                        <p:attrNameLst>
                                          <p:attrName>style.visibility</p:attrName>
                                        </p:attrNameLst>
                                      </p:cBhvr>
                                      <p:to>
                                        <p:strVal val="visible"/>
                                      </p:to>
                                    </p:set>
                                    <p:animEffect transition="in" filter="wipe(left)">
                                      <p:cBhvr>
                                        <p:cTn id="36" dur="500"/>
                                        <p:tgtEl>
                                          <p:spTgt spid="2869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8694"/>
                                        </p:tgtEl>
                                        <p:attrNameLst>
                                          <p:attrName>style.visibility</p:attrName>
                                        </p:attrNameLst>
                                      </p:cBhvr>
                                      <p:to>
                                        <p:strVal val="visible"/>
                                      </p:to>
                                    </p:set>
                                    <p:animEffect transition="in" filter="wipe(left)">
                                      <p:cBhvr>
                                        <p:cTn id="41" dur="500"/>
                                        <p:tgtEl>
                                          <p:spTgt spid="2869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9" fill="hold" grpId="0" nodeType="clickEffect">
                                  <p:stCondLst>
                                    <p:cond delay="0"/>
                                  </p:stCondLst>
                                  <p:childTnLst>
                                    <p:set>
                                      <p:cBhvr>
                                        <p:cTn id="45" dur="1" fill="hold">
                                          <p:stCondLst>
                                            <p:cond delay="0"/>
                                          </p:stCondLst>
                                        </p:cTn>
                                        <p:tgtEl>
                                          <p:spTgt spid="28695"/>
                                        </p:tgtEl>
                                        <p:attrNameLst>
                                          <p:attrName>style.visibility</p:attrName>
                                        </p:attrNameLst>
                                      </p:cBhvr>
                                      <p:to>
                                        <p:strVal val="visible"/>
                                      </p:to>
                                    </p:set>
                                    <p:anim calcmode="lin" valueType="num">
                                      <p:cBhvr additive="base">
                                        <p:cTn id="46" dur="500" fill="hold"/>
                                        <p:tgtEl>
                                          <p:spTgt spid="28695"/>
                                        </p:tgtEl>
                                        <p:attrNameLst>
                                          <p:attrName>ppt_x</p:attrName>
                                        </p:attrNameLst>
                                      </p:cBhvr>
                                      <p:tavLst>
                                        <p:tav tm="0">
                                          <p:val>
                                            <p:strVal val="0-#ppt_w/2"/>
                                          </p:val>
                                        </p:tav>
                                        <p:tav tm="100000">
                                          <p:val>
                                            <p:strVal val="#ppt_x"/>
                                          </p:val>
                                        </p:tav>
                                      </p:tavLst>
                                    </p:anim>
                                    <p:anim calcmode="lin" valueType="num">
                                      <p:cBhvr additive="base">
                                        <p:cTn id="47" dur="500" fill="hold"/>
                                        <p:tgtEl>
                                          <p:spTgt spid="28695"/>
                                        </p:tgtEl>
                                        <p:attrNameLst>
                                          <p:attrName>ppt_y</p:attrName>
                                        </p:attrNameLst>
                                      </p:cBhvr>
                                      <p:tavLst>
                                        <p:tav tm="0">
                                          <p:val>
                                            <p:strVal val="0-#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3" fill="hold" grpId="0" nodeType="clickEffect">
                                  <p:stCondLst>
                                    <p:cond delay="0"/>
                                  </p:stCondLst>
                                  <p:childTnLst>
                                    <p:set>
                                      <p:cBhvr>
                                        <p:cTn id="51" dur="1" fill="hold">
                                          <p:stCondLst>
                                            <p:cond delay="0"/>
                                          </p:stCondLst>
                                        </p:cTn>
                                        <p:tgtEl>
                                          <p:spTgt spid="28697"/>
                                        </p:tgtEl>
                                        <p:attrNameLst>
                                          <p:attrName>style.visibility</p:attrName>
                                        </p:attrNameLst>
                                      </p:cBhvr>
                                      <p:to>
                                        <p:strVal val="visible"/>
                                      </p:to>
                                    </p:set>
                                    <p:anim calcmode="lin" valueType="num">
                                      <p:cBhvr additive="base">
                                        <p:cTn id="52" dur="500" fill="hold"/>
                                        <p:tgtEl>
                                          <p:spTgt spid="28697"/>
                                        </p:tgtEl>
                                        <p:attrNameLst>
                                          <p:attrName>ppt_x</p:attrName>
                                        </p:attrNameLst>
                                      </p:cBhvr>
                                      <p:tavLst>
                                        <p:tav tm="0">
                                          <p:val>
                                            <p:strVal val="1+#ppt_w/2"/>
                                          </p:val>
                                        </p:tav>
                                        <p:tav tm="100000">
                                          <p:val>
                                            <p:strVal val="#ppt_x"/>
                                          </p:val>
                                        </p:tav>
                                      </p:tavLst>
                                    </p:anim>
                                    <p:anim calcmode="lin" valueType="num">
                                      <p:cBhvr additive="base">
                                        <p:cTn id="53"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autoUpdateAnimBg="0"/>
      <p:bldP spid="28690" grpId="0" autoUpdateAnimBg="0"/>
      <p:bldP spid="28691" grpId="0" autoUpdateAnimBg="0"/>
      <p:bldP spid="28692" grpId="0" autoUpdateAnimBg="0"/>
      <p:bldP spid="28693" grpId="0" autoUpdateAnimBg="0"/>
      <p:bldP spid="28694" grpId="0" autoUpdateAnimBg="0"/>
      <p:bldP spid="28695" grpId="0" animBg="1" autoUpdateAnimBg="0"/>
      <p:bldP spid="28696" grpId="0" autoUpdateAnimBg="0"/>
      <p:bldP spid="2869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umsplatzhalter 3"/>
          <p:cNvSpPr>
            <a:spLocks noGrp="1"/>
          </p:cNvSpPr>
          <p:nvPr>
            <p:ph type="dt" sz="half" idx="10"/>
          </p:nvPr>
        </p:nvSpPr>
        <p:spPr/>
        <p:txBody>
          <a:bodyPr/>
          <a:lstStyle/>
          <a:p>
            <a:fld id="{7C9A787A-5F12-471A-AAAD-E71495F8B156}" type="datetime1">
              <a:rPr lang="de-DE" altLang="de-DE"/>
              <a:pPr/>
              <a:t>24.01.2020</a:t>
            </a:fld>
            <a:endParaRPr lang="de-DE" altLang="de-DE"/>
          </a:p>
        </p:txBody>
      </p:sp>
      <p:sp>
        <p:nvSpPr>
          <p:cNvPr id="27" name="Fußzeilenplatzhalter 4"/>
          <p:cNvSpPr>
            <a:spLocks noGrp="1"/>
          </p:cNvSpPr>
          <p:nvPr>
            <p:ph type="ftr" sz="quarter" idx="11"/>
          </p:nvPr>
        </p:nvSpPr>
        <p:spPr/>
        <p:txBody>
          <a:bodyPr/>
          <a:lstStyle/>
          <a:p>
            <a:r>
              <a:rPr lang="de-DE" altLang="de-DE"/>
              <a:t>Information Q-Phase, Sz</a:t>
            </a:r>
          </a:p>
        </p:txBody>
      </p:sp>
      <p:sp>
        <p:nvSpPr>
          <p:cNvPr id="28" name="Foliennummernplatzhalter 5"/>
          <p:cNvSpPr>
            <a:spLocks noGrp="1"/>
          </p:cNvSpPr>
          <p:nvPr>
            <p:ph type="sldNum" sz="quarter" idx="12"/>
          </p:nvPr>
        </p:nvSpPr>
        <p:spPr/>
        <p:txBody>
          <a:bodyPr/>
          <a:lstStyle/>
          <a:p>
            <a:r>
              <a:rPr lang="de-DE" altLang="de-DE"/>
              <a:t>Folie </a:t>
            </a:r>
            <a:fld id="{80B52E75-4F61-47C3-A620-4F59D3F8D1B4}" type="slidenum">
              <a:rPr lang="de-DE" altLang="de-DE"/>
              <a:pPr/>
              <a:t>20</a:t>
            </a:fld>
            <a:endParaRPr lang="de-DE" altLang="de-DE"/>
          </a:p>
        </p:txBody>
      </p:sp>
      <p:sp>
        <p:nvSpPr>
          <p:cNvPr id="156674" name="Rectangle 2"/>
          <p:cNvSpPr>
            <a:spLocks noGrp="1" noChangeArrowheads="1"/>
          </p:cNvSpPr>
          <p:nvPr>
            <p:ph type="title"/>
          </p:nvPr>
        </p:nvSpPr>
        <p:spPr>
          <a:xfrm>
            <a:off x="981075" y="642938"/>
            <a:ext cx="8162925" cy="1066800"/>
          </a:xfrm>
        </p:spPr>
        <p:txBody>
          <a:bodyPr/>
          <a:lstStyle/>
          <a:p>
            <a:r>
              <a:rPr lang="de-DE" altLang="de-DE"/>
              <a:t>Prüfungsfachwahlen </a:t>
            </a:r>
            <a:br>
              <a:rPr lang="de-DE" altLang="de-DE"/>
            </a:br>
            <a:r>
              <a:rPr lang="de-DE" altLang="de-DE"/>
              <a:t>gesellschaftswissenschaftliches Profil</a:t>
            </a:r>
          </a:p>
        </p:txBody>
      </p:sp>
      <p:sp>
        <p:nvSpPr>
          <p:cNvPr id="156675" name="AutoShape 3"/>
          <p:cNvSpPr>
            <a:spLocks noChangeArrowheads="1"/>
          </p:cNvSpPr>
          <p:nvPr/>
        </p:nvSpPr>
        <p:spPr bwMode="auto">
          <a:xfrm>
            <a:off x="4972050" y="2028825"/>
            <a:ext cx="228600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GE</a:t>
            </a:r>
          </a:p>
        </p:txBody>
      </p:sp>
      <p:sp>
        <p:nvSpPr>
          <p:cNvPr id="156676" name="Text Box 4"/>
          <p:cNvSpPr txBox="1">
            <a:spLocks noChangeArrowheads="1"/>
          </p:cNvSpPr>
          <p:nvPr/>
        </p:nvSpPr>
        <p:spPr bwMode="auto">
          <a:xfrm>
            <a:off x="1465263" y="2146300"/>
            <a:ext cx="233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Arial" charset="0"/>
              </a:rPr>
              <a:t>1. Prüfungsfach (GE)</a:t>
            </a:r>
          </a:p>
        </p:txBody>
      </p:sp>
      <p:sp>
        <p:nvSpPr>
          <p:cNvPr id="156677" name="Text Box 5"/>
          <p:cNvSpPr txBox="1">
            <a:spLocks noChangeArrowheads="1"/>
          </p:cNvSpPr>
          <p:nvPr/>
        </p:nvSpPr>
        <p:spPr bwMode="auto">
          <a:xfrm>
            <a:off x="1465263" y="2774950"/>
            <a:ext cx="225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Arial" charset="0"/>
              </a:rPr>
              <a:t>2. Prüfungsfach (be-</a:t>
            </a:r>
          </a:p>
          <a:p>
            <a:r>
              <a:rPr lang="de-DE" altLang="de-DE" sz="1800">
                <a:latin typeface="Arial" charset="0"/>
              </a:rPr>
              <a:t>liebiger eA-Kurs)</a:t>
            </a:r>
          </a:p>
        </p:txBody>
      </p:sp>
      <p:sp>
        <p:nvSpPr>
          <p:cNvPr id="156678" name="AutoShape 6"/>
          <p:cNvSpPr>
            <a:spLocks noChangeArrowheads="1"/>
          </p:cNvSpPr>
          <p:nvPr/>
        </p:nvSpPr>
        <p:spPr bwMode="auto">
          <a:xfrm>
            <a:off x="3808413" y="2794000"/>
            <a:ext cx="5057775"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DE, EN, BI, CH, MA, FR</a:t>
            </a:r>
          </a:p>
        </p:txBody>
      </p:sp>
      <p:sp>
        <p:nvSpPr>
          <p:cNvPr id="156679" name="Text Box 7"/>
          <p:cNvSpPr txBox="1">
            <a:spLocks noChangeArrowheads="1"/>
          </p:cNvSpPr>
          <p:nvPr/>
        </p:nvSpPr>
        <p:spPr bwMode="auto">
          <a:xfrm>
            <a:off x="1473200" y="3511550"/>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Arial" charset="0"/>
              </a:rPr>
              <a:t>3. Prüfungsfach </a:t>
            </a:r>
          </a:p>
        </p:txBody>
      </p:sp>
      <p:sp>
        <p:nvSpPr>
          <p:cNvPr id="156680" name="AutoShape 8"/>
          <p:cNvSpPr>
            <a:spLocks noChangeArrowheads="1"/>
          </p:cNvSpPr>
          <p:nvPr/>
        </p:nvSpPr>
        <p:spPr bwMode="auto">
          <a:xfrm>
            <a:off x="5045075" y="3459163"/>
            <a:ext cx="2228850" cy="557212"/>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a:latin typeface="Arial" charset="0"/>
              </a:rPr>
              <a:t>PW</a:t>
            </a:r>
          </a:p>
        </p:txBody>
      </p:sp>
      <p:sp>
        <p:nvSpPr>
          <p:cNvPr id="156681" name="Text Box 9"/>
          <p:cNvSpPr txBox="1">
            <a:spLocks noChangeArrowheads="1"/>
          </p:cNvSpPr>
          <p:nvPr/>
        </p:nvSpPr>
        <p:spPr bwMode="auto">
          <a:xfrm>
            <a:off x="1524000" y="4260850"/>
            <a:ext cx="2227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800">
                <a:latin typeface="Arial" charset="0"/>
              </a:rPr>
              <a:t>4. Prüfungsfach </a:t>
            </a:r>
          </a:p>
        </p:txBody>
      </p:sp>
      <p:sp>
        <p:nvSpPr>
          <p:cNvPr id="156682" name="Text Box 10"/>
          <p:cNvSpPr txBox="1">
            <a:spLocks noChangeArrowheads="1"/>
          </p:cNvSpPr>
          <p:nvPr/>
        </p:nvSpPr>
        <p:spPr bwMode="auto">
          <a:xfrm>
            <a:off x="0" y="2044700"/>
            <a:ext cx="1236663"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latin typeface="Arial" charset="0"/>
              </a:rPr>
              <a:t>eA-</a:t>
            </a:r>
          </a:p>
          <a:p>
            <a:r>
              <a:rPr lang="de-DE" altLang="de-DE">
                <a:latin typeface="Arial" charset="0"/>
              </a:rPr>
              <a:t>Kurse</a:t>
            </a:r>
          </a:p>
          <a:p>
            <a:r>
              <a:rPr lang="de-DE" altLang="de-DE">
                <a:latin typeface="Arial" charset="0"/>
              </a:rPr>
              <a:t>(er-</a:t>
            </a:r>
          </a:p>
          <a:p>
            <a:r>
              <a:rPr lang="de-DE" altLang="de-DE">
                <a:latin typeface="Arial" charset="0"/>
              </a:rPr>
              <a:t>höhtes</a:t>
            </a:r>
          </a:p>
          <a:p>
            <a:r>
              <a:rPr lang="de-DE" altLang="de-DE">
                <a:latin typeface="Arial" charset="0"/>
              </a:rPr>
              <a:t>Niveau)</a:t>
            </a:r>
          </a:p>
        </p:txBody>
      </p:sp>
      <p:sp>
        <p:nvSpPr>
          <p:cNvPr id="156683" name="AutoShape 11"/>
          <p:cNvSpPr>
            <a:spLocks/>
          </p:cNvSpPr>
          <p:nvPr/>
        </p:nvSpPr>
        <p:spPr bwMode="auto">
          <a:xfrm>
            <a:off x="1214438" y="2214563"/>
            <a:ext cx="252412" cy="1800225"/>
          </a:xfrm>
          <a:prstGeom prst="leftBrace">
            <a:avLst>
              <a:gd name="adj1" fmla="val 5943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6684" name="Text Box 12"/>
          <p:cNvSpPr txBox="1">
            <a:spLocks noChangeArrowheads="1"/>
          </p:cNvSpPr>
          <p:nvPr/>
        </p:nvSpPr>
        <p:spPr bwMode="auto">
          <a:xfrm>
            <a:off x="1517650" y="4883150"/>
            <a:ext cx="2227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800">
                <a:latin typeface="Arial" charset="0"/>
              </a:rPr>
              <a:t>5. Prüfungsfach </a:t>
            </a:r>
          </a:p>
        </p:txBody>
      </p:sp>
      <p:sp>
        <p:nvSpPr>
          <p:cNvPr id="156685" name="Text Box 13"/>
          <p:cNvSpPr txBox="1">
            <a:spLocks noChangeArrowheads="1"/>
          </p:cNvSpPr>
          <p:nvPr/>
        </p:nvSpPr>
        <p:spPr bwMode="auto">
          <a:xfrm>
            <a:off x="0" y="4210050"/>
            <a:ext cx="1159292"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err="1">
                <a:latin typeface="Arial" charset="0"/>
              </a:rPr>
              <a:t>gA</a:t>
            </a:r>
            <a:r>
              <a:rPr lang="de-DE" altLang="de-DE" dirty="0">
                <a:latin typeface="Arial" charset="0"/>
              </a:rPr>
              <a:t>-</a:t>
            </a:r>
          </a:p>
          <a:p>
            <a:r>
              <a:rPr lang="de-DE" altLang="de-DE" dirty="0">
                <a:latin typeface="Arial" charset="0"/>
              </a:rPr>
              <a:t>Kurse</a:t>
            </a:r>
          </a:p>
          <a:p>
            <a:r>
              <a:rPr lang="de-DE" altLang="de-DE" dirty="0" smtClean="0">
                <a:latin typeface="Arial" charset="0"/>
              </a:rPr>
              <a:t>(3-std</a:t>
            </a:r>
            <a:r>
              <a:rPr lang="de-DE" altLang="de-DE" dirty="0">
                <a:latin typeface="Arial" charset="0"/>
              </a:rPr>
              <a:t>.)</a:t>
            </a:r>
          </a:p>
        </p:txBody>
      </p:sp>
      <p:sp>
        <p:nvSpPr>
          <p:cNvPr id="156686" name="AutoShape 14"/>
          <p:cNvSpPr>
            <a:spLocks/>
          </p:cNvSpPr>
          <p:nvPr/>
        </p:nvSpPr>
        <p:spPr bwMode="auto">
          <a:xfrm>
            <a:off x="1214438" y="4379913"/>
            <a:ext cx="252412" cy="819150"/>
          </a:xfrm>
          <a:prstGeom prst="leftBrace">
            <a:avLst>
              <a:gd name="adj1" fmla="val 2704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6687" name="AutoShape 15"/>
          <p:cNvSpPr>
            <a:spLocks noChangeArrowheads="1"/>
          </p:cNvSpPr>
          <p:nvPr/>
        </p:nvSpPr>
        <p:spPr bwMode="auto">
          <a:xfrm>
            <a:off x="4122738" y="4208463"/>
            <a:ext cx="4329112"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de, en, la, sn, ma, bi </a:t>
            </a:r>
          </a:p>
        </p:txBody>
      </p:sp>
      <p:sp>
        <p:nvSpPr>
          <p:cNvPr id="156688" name="AutoShape 16"/>
          <p:cNvSpPr>
            <a:spLocks noChangeArrowheads="1"/>
          </p:cNvSpPr>
          <p:nvPr/>
        </p:nvSpPr>
        <p:spPr bwMode="auto">
          <a:xfrm>
            <a:off x="4116388" y="4916488"/>
            <a:ext cx="4286250" cy="542925"/>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de, en, la, sn, ma, bi </a:t>
            </a:r>
          </a:p>
        </p:txBody>
      </p:sp>
      <p:sp>
        <p:nvSpPr>
          <p:cNvPr id="156689" name="Text Box 17"/>
          <p:cNvSpPr txBox="1">
            <a:spLocks noChangeArrowheads="1"/>
          </p:cNvSpPr>
          <p:nvPr/>
        </p:nvSpPr>
        <p:spPr bwMode="auto">
          <a:xfrm>
            <a:off x="1308100" y="5649913"/>
            <a:ext cx="695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a:latin typeface="Arial" charset="0"/>
              </a:rPr>
              <a:t>Weitere Vorgaben: </a:t>
            </a:r>
            <a:r>
              <a:rPr lang="de-DE" altLang="de-DE" sz="2000">
                <a:solidFill>
                  <a:srgbClr val="FF0000"/>
                </a:solidFill>
                <a:latin typeface="Arial" charset="0"/>
              </a:rPr>
              <a:t>2 der Fächer DE, FS, MA müssen</a:t>
            </a:r>
          </a:p>
          <a:p>
            <a:r>
              <a:rPr lang="de-DE" altLang="de-DE" sz="2000">
                <a:solidFill>
                  <a:srgbClr val="FF0000"/>
                </a:solidFill>
                <a:latin typeface="Arial" charset="0"/>
              </a:rPr>
              <a:t>Prüfungsfach sein, jedes Aufgabenfeld muss vertreten sein.</a:t>
            </a:r>
            <a:r>
              <a:rPr lang="de-DE" altLang="de-DE" sz="2000">
                <a:latin typeface="Arial" charset="0"/>
              </a:rPr>
              <a:t> </a:t>
            </a:r>
          </a:p>
        </p:txBody>
      </p:sp>
      <p:sp>
        <p:nvSpPr>
          <p:cNvPr id="156690" name="AutoShape 18"/>
          <p:cNvSpPr>
            <a:spLocks noChangeArrowheads="1"/>
          </p:cNvSpPr>
          <p:nvPr/>
        </p:nvSpPr>
        <p:spPr bwMode="auto">
          <a:xfrm>
            <a:off x="6443663" y="4651375"/>
            <a:ext cx="1042987"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6691" name="AutoShape 19"/>
          <p:cNvSpPr>
            <a:spLocks noChangeArrowheads="1"/>
          </p:cNvSpPr>
          <p:nvPr/>
        </p:nvSpPr>
        <p:spPr bwMode="auto">
          <a:xfrm>
            <a:off x="7015163" y="3944938"/>
            <a:ext cx="1042987"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6692" name="AutoShape 20"/>
          <p:cNvSpPr>
            <a:spLocks noChangeArrowheads="1"/>
          </p:cNvSpPr>
          <p:nvPr/>
        </p:nvSpPr>
        <p:spPr bwMode="auto">
          <a:xfrm>
            <a:off x="5638006" y="3194844"/>
            <a:ext cx="1042988"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6693" name="AutoShape 21"/>
          <p:cNvSpPr>
            <a:spLocks noChangeArrowheads="1"/>
          </p:cNvSpPr>
          <p:nvPr/>
        </p:nvSpPr>
        <p:spPr bwMode="auto">
          <a:xfrm>
            <a:off x="4975225" y="2560638"/>
            <a:ext cx="1042988"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6694" name="AutoShape 22"/>
          <p:cNvSpPr>
            <a:spLocks noChangeArrowheads="1"/>
          </p:cNvSpPr>
          <p:nvPr/>
        </p:nvSpPr>
        <p:spPr bwMode="auto">
          <a:xfrm>
            <a:off x="5578475" y="1738313"/>
            <a:ext cx="1042988" cy="1085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6695" name="AutoShape 23"/>
          <p:cNvSpPr>
            <a:spLocks noChangeArrowheads="1"/>
          </p:cNvSpPr>
          <p:nvPr/>
        </p:nvSpPr>
        <p:spPr bwMode="auto">
          <a:xfrm>
            <a:off x="1515689" y="2158160"/>
            <a:ext cx="7429500" cy="1743075"/>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600">
                <a:latin typeface="Arial" charset="0"/>
              </a:rPr>
              <a:t>6-stündige Abiturklausuren in P1-P3</a:t>
            </a:r>
          </a:p>
        </p:txBody>
      </p:sp>
      <p:sp>
        <p:nvSpPr>
          <p:cNvPr id="156696" name="AutoShape 24"/>
          <p:cNvSpPr>
            <a:spLocks noChangeArrowheads="1"/>
          </p:cNvSpPr>
          <p:nvPr/>
        </p:nvSpPr>
        <p:spPr bwMode="auto">
          <a:xfrm>
            <a:off x="1512235" y="4156962"/>
            <a:ext cx="7429500" cy="614363"/>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600" dirty="0">
                <a:latin typeface="Arial" charset="0"/>
              </a:rPr>
              <a:t>4-stündige Abiturklausur in P4</a:t>
            </a:r>
          </a:p>
        </p:txBody>
      </p:sp>
      <p:sp>
        <p:nvSpPr>
          <p:cNvPr id="156697" name="AutoShape 25"/>
          <p:cNvSpPr>
            <a:spLocks noChangeArrowheads="1"/>
          </p:cNvSpPr>
          <p:nvPr/>
        </p:nvSpPr>
        <p:spPr bwMode="auto">
          <a:xfrm>
            <a:off x="1488048" y="4845051"/>
            <a:ext cx="7429500" cy="614362"/>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600" dirty="0">
                <a:latin typeface="Arial" charset="0"/>
              </a:rPr>
              <a:t>Mündliche Abiturprüfung in P5</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anim calcmode="lin" valueType="num">
                                      <p:cBhvr additive="base">
                                        <p:cTn id="7" dur="500" fill="hold"/>
                                        <p:tgtEl>
                                          <p:spTgt spid="156676"/>
                                        </p:tgtEl>
                                        <p:attrNameLst>
                                          <p:attrName>ppt_x</p:attrName>
                                        </p:attrNameLst>
                                      </p:cBhvr>
                                      <p:tavLst>
                                        <p:tav tm="0">
                                          <p:val>
                                            <p:strVal val="0-#ppt_w/2"/>
                                          </p:val>
                                        </p:tav>
                                        <p:tav tm="100000">
                                          <p:val>
                                            <p:strVal val="#ppt_x"/>
                                          </p:val>
                                        </p:tav>
                                      </p:tavLst>
                                    </p:anim>
                                    <p:anim calcmode="lin" valueType="num">
                                      <p:cBhvr additive="base">
                                        <p:cTn id="8" dur="500" fill="hold"/>
                                        <p:tgtEl>
                                          <p:spTgt spid="1566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6675"/>
                                        </p:tgtEl>
                                        <p:attrNameLst>
                                          <p:attrName>style.visibility</p:attrName>
                                        </p:attrNameLst>
                                      </p:cBhvr>
                                      <p:to>
                                        <p:strVal val="visible"/>
                                      </p:to>
                                    </p:set>
                                    <p:anim calcmode="lin" valueType="num">
                                      <p:cBhvr additive="base">
                                        <p:cTn id="13" dur="500" fill="hold"/>
                                        <p:tgtEl>
                                          <p:spTgt spid="156675"/>
                                        </p:tgtEl>
                                        <p:attrNameLst>
                                          <p:attrName>ppt_x</p:attrName>
                                        </p:attrNameLst>
                                      </p:cBhvr>
                                      <p:tavLst>
                                        <p:tav tm="0">
                                          <p:val>
                                            <p:strVal val="1+#ppt_w/2"/>
                                          </p:val>
                                        </p:tav>
                                        <p:tav tm="100000">
                                          <p:val>
                                            <p:strVal val="#ppt_x"/>
                                          </p:val>
                                        </p:tav>
                                      </p:tavLst>
                                    </p:anim>
                                    <p:anim calcmode="lin" valueType="num">
                                      <p:cBhvr additive="base">
                                        <p:cTn id="14" dur="500" fill="hold"/>
                                        <p:tgtEl>
                                          <p:spTgt spid="1566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6677"/>
                                        </p:tgtEl>
                                        <p:attrNameLst>
                                          <p:attrName>style.visibility</p:attrName>
                                        </p:attrNameLst>
                                      </p:cBhvr>
                                      <p:to>
                                        <p:strVal val="visible"/>
                                      </p:to>
                                    </p:set>
                                    <p:anim calcmode="lin" valueType="num">
                                      <p:cBhvr additive="base">
                                        <p:cTn id="19" dur="500" fill="hold"/>
                                        <p:tgtEl>
                                          <p:spTgt spid="156677"/>
                                        </p:tgtEl>
                                        <p:attrNameLst>
                                          <p:attrName>ppt_x</p:attrName>
                                        </p:attrNameLst>
                                      </p:cBhvr>
                                      <p:tavLst>
                                        <p:tav tm="0">
                                          <p:val>
                                            <p:strVal val="0-#ppt_w/2"/>
                                          </p:val>
                                        </p:tav>
                                        <p:tav tm="100000">
                                          <p:val>
                                            <p:strVal val="#ppt_x"/>
                                          </p:val>
                                        </p:tav>
                                      </p:tavLst>
                                    </p:anim>
                                    <p:anim calcmode="lin" valueType="num">
                                      <p:cBhvr additive="base">
                                        <p:cTn id="20" dur="500" fill="hold"/>
                                        <p:tgtEl>
                                          <p:spTgt spid="1566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6678"/>
                                        </p:tgtEl>
                                        <p:attrNameLst>
                                          <p:attrName>style.visibility</p:attrName>
                                        </p:attrNameLst>
                                      </p:cBhvr>
                                      <p:to>
                                        <p:strVal val="visible"/>
                                      </p:to>
                                    </p:set>
                                    <p:anim calcmode="lin" valueType="num">
                                      <p:cBhvr additive="base">
                                        <p:cTn id="25" dur="500" fill="hold"/>
                                        <p:tgtEl>
                                          <p:spTgt spid="156678"/>
                                        </p:tgtEl>
                                        <p:attrNameLst>
                                          <p:attrName>ppt_x</p:attrName>
                                        </p:attrNameLst>
                                      </p:cBhvr>
                                      <p:tavLst>
                                        <p:tav tm="0">
                                          <p:val>
                                            <p:strVal val="1+#ppt_w/2"/>
                                          </p:val>
                                        </p:tav>
                                        <p:tav tm="100000">
                                          <p:val>
                                            <p:strVal val="#ppt_x"/>
                                          </p:val>
                                        </p:tav>
                                      </p:tavLst>
                                    </p:anim>
                                    <p:anim calcmode="lin" valueType="num">
                                      <p:cBhvr additive="base">
                                        <p:cTn id="26" dur="500" fill="hold"/>
                                        <p:tgtEl>
                                          <p:spTgt spid="15667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6679"/>
                                        </p:tgtEl>
                                        <p:attrNameLst>
                                          <p:attrName>style.visibility</p:attrName>
                                        </p:attrNameLst>
                                      </p:cBhvr>
                                      <p:to>
                                        <p:strVal val="visible"/>
                                      </p:to>
                                    </p:set>
                                    <p:anim calcmode="lin" valueType="num">
                                      <p:cBhvr additive="base">
                                        <p:cTn id="31" dur="500" fill="hold"/>
                                        <p:tgtEl>
                                          <p:spTgt spid="156679"/>
                                        </p:tgtEl>
                                        <p:attrNameLst>
                                          <p:attrName>ppt_x</p:attrName>
                                        </p:attrNameLst>
                                      </p:cBhvr>
                                      <p:tavLst>
                                        <p:tav tm="0">
                                          <p:val>
                                            <p:strVal val="0-#ppt_w/2"/>
                                          </p:val>
                                        </p:tav>
                                        <p:tav tm="100000">
                                          <p:val>
                                            <p:strVal val="#ppt_x"/>
                                          </p:val>
                                        </p:tav>
                                      </p:tavLst>
                                    </p:anim>
                                    <p:anim calcmode="lin" valueType="num">
                                      <p:cBhvr additive="base">
                                        <p:cTn id="32" dur="500" fill="hold"/>
                                        <p:tgtEl>
                                          <p:spTgt spid="15667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6680"/>
                                        </p:tgtEl>
                                        <p:attrNameLst>
                                          <p:attrName>style.visibility</p:attrName>
                                        </p:attrNameLst>
                                      </p:cBhvr>
                                      <p:to>
                                        <p:strVal val="visible"/>
                                      </p:to>
                                    </p:set>
                                    <p:anim calcmode="lin" valueType="num">
                                      <p:cBhvr additive="base">
                                        <p:cTn id="37" dur="500" fill="hold"/>
                                        <p:tgtEl>
                                          <p:spTgt spid="156680"/>
                                        </p:tgtEl>
                                        <p:attrNameLst>
                                          <p:attrName>ppt_x</p:attrName>
                                        </p:attrNameLst>
                                      </p:cBhvr>
                                      <p:tavLst>
                                        <p:tav tm="0">
                                          <p:val>
                                            <p:strVal val="1+#ppt_w/2"/>
                                          </p:val>
                                        </p:tav>
                                        <p:tav tm="100000">
                                          <p:val>
                                            <p:strVal val="#ppt_x"/>
                                          </p:val>
                                        </p:tav>
                                      </p:tavLst>
                                    </p:anim>
                                    <p:anim calcmode="lin" valueType="num">
                                      <p:cBhvr additive="base">
                                        <p:cTn id="38" dur="500" fill="hold"/>
                                        <p:tgtEl>
                                          <p:spTgt spid="15668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childTnLst>
                                    <p:set>
                                      <p:cBhvr>
                                        <p:cTn id="42" dur="1" fill="hold">
                                          <p:stCondLst>
                                            <p:cond delay="0"/>
                                          </p:stCondLst>
                                        </p:cTn>
                                        <p:tgtEl>
                                          <p:spTgt spid="156682"/>
                                        </p:tgtEl>
                                        <p:attrNameLst>
                                          <p:attrName>style.visibility</p:attrName>
                                        </p:attrNameLst>
                                      </p:cBhvr>
                                      <p:to>
                                        <p:strVal val="visible"/>
                                      </p:to>
                                    </p:set>
                                    <p:animEffect transition="in" filter="blinds(vertical)">
                                      <p:cBhvr>
                                        <p:cTn id="43" dur="1000"/>
                                        <p:tgtEl>
                                          <p:spTgt spid="156682"/>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156683"/>
                                        </p:tgtEl>
                                        <p:attrNameLst>
                                          <p:attrName>style.visibility</p:attrName>
                                        </p:attrNameLst>
                                      </p:cBhvr>
                                      <p:to>
                                        <p:strVal val="visible"/>
                                      </p:to>
                                    </p:set>
                                    <p:animEffect transition="in" filter="blinds(vertical)">
                                      <p:cBhvr>
                                        <p:cTn id="46" dur="1000"/>
                                        <p:tgtEl>
                                          <p:spTgt spid="1566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6695"/>
                                        </p:tgtEl>
                                        <p:attrNameLst>
                                          <p:attrName>style.visibility</p:attrName>
                                        </p:attrNameLst>
                                      </p:cBhvr>
                                      <p:to>
                                        <p:strVal val="visible"/>
                                      </p:to>
                                    </p:set>
                                    <p:animEffect transition="in" filter="blinds(horizontal)">
                                      <p:cBhvr>
                                        <p:cTn id="51" dur="1000"/>
                                        <p:tgtEl>
                                          <p:spTgt spid="15669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56695"/>
                                        </p:tgtEl>
                                      </p:cBhvr>
                                    </p:animEffect>
                                    <p:set>
                                      <p:cBhvr>
                                        <p:cTn id="56" dur="1" fill="hold">
                                          <p:stCondLst>
                                            <p:cond delay="499"/>
                                          </p:stCondLst>
                                        </p:cTn>
                                        <p:tgtEl>
                                          <p:spTgt spid="156695"/>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56681">
                                            <p:txEl>
                                              <p:pRg st="0" end="0"/>
                                            </p:txEl>
                                          </p:spTgt>
                                        </p:tgtEl>
                                        <p:attrNameLst>
                                          <p:attrName>style.visibility</p:attrName>
                                        </p:attrNameLst>
                                      </p:cBhvr>
                                      <p:to>
                                        <p:strVal val="visible"/>
                                      </p:to>
                                    </p:set>
                                    <p:anim calcmode="lin" valueType="num">
                                      <p:cBhvr additive="base">
                                        <p:cTn id="61" dur="500" fill="hold"/>
                                        <p:tgtEl>
                                          <p:spTgt spid="15668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66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56687"/>
                                        </p:tgtEl>
                                        <p:attrNameLst>
                                          <p:attrName>style.visibility</p:attrName>
                                        </p:attrNameLst>
                                      </p:cBhvr>
                                      <p:to>
                                        <p:strVal val="visible"/>
                                      </p:to>
                                    </p:set>
                                    <p:anim calcmode="lin" valueType="num">
                                      <p:cBhvr additive="base">
                                        <p:cTn id="67" dur="500" fill="hold"/>
                                        <p:tgtEl>
                                          <p:spTgt spid="156687"/>
                                        </p:tgtEl>
                                        <p:attrNameLst>
                                          <p:attrName>ppt_x</p:attrName>
                                        </p:attrNameLst>
                                      </p:cBhvr>
                                      <p:tavLst>
                                        <p:tav tm="0">
                                          <p:val>
                                            <p:strVal val="1+#ppt_w/2"/>
                                          </p:val>
                                        </p:tav>
                                        <p:tav tm="100000">
                                          <p:val>
                                            <p:strVal val="#ppt_x"/>
                                          </p:val>
                                        </p:tav>
                                      </p:tavLst>
                                    </p:anim>
                                    <p:anim calcmode="lin" valueType="num">
                                      <p:cBhvr additive="base">
                                        <p:cTn id="68" dur="500" fill="hold"/>
                                        <p:tgtEl>
                                          <p:spTgt spid="15668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56684">
                                            <p:txEl>
                                              <p:pRg st="0" end="0"/>
                                            </p:txEl>
                                          </p:spTgt>
                                        </p:tgtEl>
                                        <p:attrNameLst>
                                          <p:attrName>style.visibility</p:attrName>
                                        </p:attrNameLst>
                                      </p:cBhvr>
                                      <p:to>
                                        <p:strVal val="visible"/>
                                      </p:to>
                                    </p:set>
                                    <p:anim calcmode="lin" valueType="num">
                                      <p:cBhvr additive="base">
                                        <p:cTn id="73" dur="500" fill="hold"/>
                                        <p:tgtEl>
                                          <p:spTgt spid="156684">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566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56688"/>
                                        </p:tgtEl>
                                        <p:attrNameLst>
                                          <p:attrName>style.visibility</p:attrName>
                                        </p:attrNameLst>
                                      </p:cBhvr>
                                      <p:to>
                                        <p:strVal val="visible"/>
                                      </p:to>
                                    </p:set>
                                    <p:anim calcmode="lin" valueType="num">
                                      <p:cBhvr additive="base">
                                        <p:cTn id="79" dur="500" fill="hold"/>
                                        <p:tgtEl>
                                          <p:spTgt spid="156688"/>
                                        </p:tgtEl>
                                        <p:attrNameLst>
                                          <p:attrName>ppt_x</p:attrName>
                                        </p:attrNameLst>
                                      </p:cBhvr>
                                      <p:tavLst>
                                        <p:tav tm="0">
                                          <p:val>
                                            <p:strVal val="1+#ppt_w/2"/>
                                          </p:val>
                                        </p:tav>
                                        <p:tav tm="100000">
                                          <p:val>
                                            <p:strVal val="#ppt_x"/>
                                          </p:val>
                                        </p:tav>
                                      </p:tavLst>
                                    </p:anim>
                                    <p:anim calcmode="lin" valueType="num">
                                      <p:cBhvr additive="base">
                                        <p:cTn id="80" dur="500" fill="hold"/>
                                        <p:tgtEl>
                                          <p:spTgt spid="15668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5" fill="hold" grpId="0" nodeType="clickEffect">
                                  <p:stCondLst>
                                    <p:cond delay="0"/>
                                  </p:stCondLst>
                                  <p:childTnLst>
                                    <p:set>
                                      <p:cBhvr>
                                        <p:cTn id="84" dur="1" fill="hold">
                                          <p:stCondLst>
                                            <p:cond delay="0"/>
                                          </p:stCondLst>
                                        </p:cTn>
                                        <p:tgtEl>
                                          <p:spTgt spid="156685"/>
                                        </p:tgtEl>
                                        <p:attrNameLst>
                                          <p:attrName>style.visibility</p:attrName>
                                        </p:attrNameLst>
                                      </p:cBhvr>
                                      <p:to>
                                        <p:strVal val="visible"/>
                                      </p:to>
                                    </p:set>
                                    <p:animEffect transition="in" filter="blinds(vertical)">
                                      <p:cBhvr>
                                        <p:cTn id="85" dur="1000"/>
                                        <p:tgtEl>
                                          <p:spTgt spid="156685"/>
                                        </p:tgtEl>
                                      </p:cBhvr>
                                    </p:animEffect>
                                  </p:childTnLst>
                                </p:cTn>
                              </p:par>
                              <p:par>
                                <p:cTn id="86" presetID="3" presetClass="entr" presetSubtype="5" fill="hold" grpId="0" nodeType="withEffect">
                                  <p:stCondLst>
                                    <p:cond delay="0"/>
                                  </p:stCondLst>
                                  <p:childTnLst>
                                    <p:set>
                                      <p:cBhvr>
                                        <p:cTn id="87" dur="1" fill="hold">
                                          <p:stCondLst>
                                            <p:cond delay="0"/>
                                          </p:stCondLst>
                                        </p:cTn>
                                        <p:tgtEl>
                                          <p:spTgt spid="156686"/>
                                        </p:tgtEl>
                                        <p:attrNameLst>
                                          <p:attrName>style.visibility</p:attrName>
                                        </p:attrNameLst>
                                      </p:cBhvr>
                                      <p:to>
                                        <p:strVal val="visible"/>
                                      </p:to>
                                    </p:set>
                                    <p:animEffect transition="in" filter="blinds(vertical)">
                                      <p:cBhvr>
                                        <p:cTn id="88" dur="1000"/>
                                        <p:tgtEl>
                                          <p:spTgt spid="15668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56696"/>
                                        </p:tgtEl>
                                        <p:attrNameLst>
                                          <p:attrName>style.visibility</p:attrName>
                                        </p:attrNameLst>
                                      </p:cBhvr>
                                      <p:to>
                                        <p:strVal val="visible"/>
                                      </p:to>
                                    </p:set>
                                    <p:animEffect transition="in" filter="blinds(horizontal)">
                                      <p:cBhvr>
                                        <p:cTn id="93" dur="1000"/>
                                        <p:tgtEl>
                                          <p:spTgt spid="15669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56697"/>
                                        </p:tgtEl>
                                        <p:attrNameLst>
                                          <p:attrName>style.visibility</p:attrName>
                                        </p:attrNameLst>
                                      </p:cBhvr>
                                      <p:to>
                                        <p:strVal val="visible"/>
                                      </p:to>
                                    </p:set>
                                    <p:animEffect transition="in" filter="blinds(horizontal)">
                                      <p:cBhvr>
                                        <p:cTn id="98" dur="1000"/>
                                        <p:tgtEl>
                                          <p:spTgt spid="15669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156696"/>
                                        </p:tgtEl>
                                      </p:cBhvr>
                                    </p:animEffect>
                                    <p:set>
                                      <p:cBhvr>
                                        <p:cTn id="103" dur="1" fill="hold">
                                          <p:stCondLst>
                                            <p:cond delay="499"/>
                                          </p:stCondLst>
                                        </p:cTn>
                                        <p:tgtEl>
                                          <p:spTgt spid="156696"/>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156697"/>
                                        </p:tgtEl>
                                      </p:cBhvr>
                                    </p:animEffect>
                                    <p:set>
                                      <p:cBhvr>
                                        <p:cTn id="108" dur="1" fill="hold">
                                          <p:stCondLst>
                                            <p:cond delay="499"/>
                                          </p:stCondLst>
                                        </p:cTn>
                                        <p:tgtEl>
                                          <p:spTgt spid="156697"/>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56689"/>
                                        </p:tgtEl>
                                        <p:attrNameLst>
                                          <p:attrName>style.visibility</p:attrName>
                                        </p:attrNameLst>
                                      </p:cBhvr>
                                      <p:to>
                                        <p:strVal val="visible"/>
                                      </p:to>
                                    </p:set>
                                    <p:anim calcmode="lin" valueType="num">
                                      <p:cBhvr additive="base">
                                        <p:cTn id="113" dur="500" fill="hold"/>
                                        <p:tgtEl>
                                          <p:spTgt spid="156689"/>
                                        </p:tgtEl>
                                        <p:attrNameLst>
                                          <p:attrName>ppt_x</p:attrName>
                                        </p:attrNameLst>
                                      </p:cBhvr>
                                      <p:tavLst>
                                        <p:tav tm="0">
                                          <p:val>
                                            <p:strVal val="#ppt_x"/>
                                          </p:val>
                                        </p:tav>
                                        <p:tav tm="100000">
                                          <p:val>
                                            <p:strVal val="#ppt_x"/>
                                          </p:val>
                                        </p:tav>
                                      </p:tavLst>
                                    </p:anim>
                                    <p:anim calcmode="lin" valueType="num">
                                      <p:cBhvr additive="base">
                                        <p:cTn id="114" dur="500" fill="hold"/>
                                        <p:tgtEl>
                                          <p:spTgt spid="156689"/>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56694"/>
                                        </p:tgtEl>
                                        <p:attrNameLst>
                                          <p:attrName>style.visibility</p:attrName>
                                        </p:attrNameLst>
                                      </p:cBhvr>
                                      <p:to>
                                        <p:strVal val="visible"/>
                                      </p:to>
                                    </p:set>
                                    <p:animEffect transition="in" filter="blinds(horizontal)">
                                      <p:cBhvr>
                                        <p:cTn id="119" dur="500"/>
                                        <p:tgtEl>
                                          <p:spTgt spid="156694"/>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56693"/>
                                        </p:tgtEl>
                                        <p:attrNameLst>
                                          <p:attrName>style.visibility</p:attrName>
                                        </p:attrNameLst>
                                      </p:cBhvr>
                                      <p:to>
                                        <p:strVal val="visible"/>
                                      </p:to>
                                    </p:set>
                                    <p:animEffect transition="in" filter="blinds(horizontal)">
                                      <p:cBhvr>
                                        <p:cTn id="124" dur="500"/>
                                        <p:tgtEl>
                                          <p:spTgt spid="156693"/>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56692"/>
                                        </p:tgtEl>
                                        <p:attrNameLst>
                                          <p:attrName>style.visibility</p:attrName>
                                        </p:attrNameLst>
                                      </p:cBhvr>
                                      <p:to>
                                        <p:strVal val="visible"/>
                                      </p:to>
                                    </p:set>
                                    <p:animEffect transition="in" filter="blinds(horizontal)">
                                      <p:cBhvr>
                                        <p:cTn id="129" dur="500"/>
                                        <p:tgtEl>
                                          <p:spTgt spid="15669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156691"/>
                                        </p:tgtEl>
                                        <p:attrNameLst>
                                          <p:attrName>style.visibility</p:attrName>
                                        </p:attrNameLst>
                                      </p:cBhvr>
                                      <p:to>
                                        <p:strVal val="visible"/>
                                      </p:to>
                                    </p:set>
                                    <p:animEffect transition="in" filter="blinds(horizontal)">
                                      <p:cBhvr>
                                        <p:cTn id="134" dur="500"/>
                                        <p:tgtEl>
                                          <p:spTgt spid="156691"/>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56690"/>
                                        </p:tgtEl>
                                        <p:attrNameLst>
                                          <p:attrName>style.visibility</p:attrName>
                                        </p:attrNameLst>
                                      </p:cBhvr>
                                      <p:to>
                                        <p:strVal val="visible"/>
                                      </p:to>
                                    </p:set>
                                    <p:animEffect transition="in" filter="blinds(horizontal)">
                                      <p:cBhvr>
                                        <p:cTn id="139" dur="500"/>
                                        <p:tgtEl>
                                          <p:spTgt spid="15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animBg="1"/>
      <p:bldP spid="156676" grpId="0"/>
      <p:bldP spid="156677" grpId="0"/>
      <p:bldP spid="156678" grpId="0" animBg="1"/>
      <p:bldP spid="156679" grpId="0"/>
      <p:bldP spid="156680" grpId="0" animBg="1"/>
      <p:bldP spid="156682" grpId="0" animBg="1"/>
      <p:bldP spid="156683" grpId="0" animBg="1"/>
      <p:bldP spid="156685" grpId="0" animBg="1"/>
      <p:bldP spid="156686" grpId="0" animBg="1"/>
      <p:bldP spid="156687" grpId="0" animBg="1"/>
      <p:bldP spid="156688" grpId="0" animBg="1"/>
      <p:bldP spid="156689" grpId="0"/>
      <p:bldP spid="156690" grpId="0" animBg="1"/>
      <p:bldP spid="156691" grpId="0" animBg="1"/>
      <p:bldP spid="156692" grpId="0" animBg="1"/>
      <p:bldP spid="156693" grpId="0" animBg="1"/>
      <p:bldP spid="156694" grpId="0" animBg="1"/>
      <p:bldP spid="156695" grpId="0" animBg="1"/>
      <p:bldP spid="156695" grpId="1" animBg="1"/>
      <p:bldP spid="156696" grpId="0" animBg="1"/>
      <p:bldP spid="156696" grpId="1" animBg="1"/>
      <p:bldP spid="156697" grpId="0" animBg="1"/>
      <p:bldP spid="15669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atumsplatzhalter 2"/>
          <p:cNvSpPr>
            <a:spLocks noGrp="1"/>
          </p:cNvSpPr>
          <p:nvPr>
            <p:ph type="dt" sz="half" idx="10"/>
          </p:nvPr>
        </p:nvSpPr>
        <p:spPr/>
        <p:txBody>
          <a:bodyPr/>
          <a:lstStyle/>
          <a:p>
            <a:fld id="{888803D2-78AA-49AA-A910-CE4A38A4C32B}" type="datetime1">
              <a:rPr lang="de-DE" altLang="de-DE"/>
              <a:pPr/>
              <a:t>24.01.2020</a:t>
            </a:fld>
            <a:endParaRPr lang="de-DE" altLang="de-DE"/>
          </a:p>
        </p:txBody>
      </p:sp>
      <p:sp>
        <p:nvSpPr>
          <p:cNvPr id="80" name="Fußzeilenplatzhalter 3"/>
          <p:cNvSpPr>
            <a:spLocks noGrp="1"/>
          </p:cNvSpPr>
          <p:nvPr>
            <p:ph type="ftr" sz="quarter" idx="11"/>
          </p:nvPr>
        </p:nvSpPr>
        <p:spPr/>
        <p:txBody>
          <a:bodyPr/>
          <a:lstStyle/>
          <a:p>
            <a:r>
              <a:rPr lang="de-DE" altLang="de-DE" dirty="0"/>
              <a:t>Information Q-Phase, </a:t>
            </a:r>
            <a:r>
              <a:rPr lang="de-DE" altLang="de-DE" dirty="0" err="1"/>
              <a:t>Sz</a:t>
            </a:r>
            <a:endParaRPr lang="de-DE" altLang="de-DE" dirty="0"/>
          </a:p>
        </p:txBody>
      </p:sp>
      <p:sp>
        <p:nvSpPr>
          <p:cNvPr id="81" name="Foliennummernplatzhalter 4"/>
          <p:cNvSpPr>
            <a:spLocks noGrp="1"/>
          </p:cNvSpPr>
          <p:nvPr>
            <p:ph type="sldNum" sz="quarter" idx="12"/>
          </p:nvPr>
        </p:nvSpPr>
        <p:spPr/>
        <p:txBody>
          <a:bodyPr/>
          <a:lstStyle/>
          <a:p>
            <a:r>
              <a:rPr lang="de-DE" altLang="de-DE"/>
              <a:t>Folie </a:t>
            </a:r>
            <a:fld id="{520F8548-AD75-4053-9800-23DF8FF5A029}" type="slidenum">
              <a:rPr lang="de-DE" altLang="de-DE"/>
              <a:pPr/>
              <a:t>21</a:t>
            </a:fld>
            <a:endParaRPr lang="de-DE" altLang="de-DE"/>
          </a:p>
        </p:txBody>
      </p:sp>
      <p:sp>
        <p:nvSpPr>
          <p:cNvPr id="157698" name="Rectangle 2"/>
          <p:cNvSpPr>
            <a:spLocks noGrp="1" noChangeArrowheads="1"/>
          </p:cNvSpPr>
          <p:nvPr>
            <p:ph type="title"/>
          </p:nvPr>
        </p:nvSpPr>
        <p:spPr>
          <a:xfrm>
            <a:off x="981075" y="617538"/>
            <a:ext cx="8162925" cy="579437"/>
          </a:xfrm>
        </p:spPr>
        <p:txBody>
          <a:bodyPr/>
          <a:lstStyle/>
          <a:p>
            <a:r>
              <a:rPr lang="de-DE" altLang="de-DE"/>
              <a:t>Belegungsverpflichtung</a:t>
            </a:r>
          </a:p>
        </p:txBody>
      </p:sp>
      <p:grpSp>
        <p:nvGrpSpPr>
          <p:cNvPr id="157699" name="Group 3"/>
          <p:cNvGrpSpPr>
            <a:grpSpLocks/>
          </p:cNvGrpSpPr>
          <p:nvPr/>
        </p:nvGrpSpPr>
        <p:grpSpPr bwMode="auto">
          <a:xfrm>
            <a:off x="2303463" y="5033963"/>
            <a:ext cx="6248400" cy="533400"/>
            <a:chOff x="912" y="2976"/>
            <a:chExt cx="3936" cy="336"/>
          </a:xfrm>
        </p:grpSpPr>
        <p:sp>
          <p:nvSpPr>
            <p:cNvPr id="157700" name="AutoShape 4"/>
            <p:cNvSpPr>
              <a:spLocks noChangeArrowheads="1"/>
            </p:cNvSpPr>
            <p:nvPr/>
          </p:nvSpPr>
          <p:spPr bwMode="auto">
            <a:xfrm>
              <a:off x="91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sp>
          <p:nvSpPr>
            <p:cNvPr id="157701" name="AutoShape 5"/>
            <p:cNvSpPr>
              <a:spLocks noChangeArrowheads="1"/>
            </p:cNvSpPr>
            <p:nvPr/>
          </p:nvSpPr>
          <p:spPr bwMode="auto">
            <a:xfrm>
              <a:off x="187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sp>
          <p:nvSpPr>
            <p:cNvPr id="157702" name="AutoShape 6"/>
            <p:cNvSpPr>
              <a:spLocks noChangeArrowheads="1"/>
            </p:cNvSpPr>
            <p:nvPr/>
          </p:nvSpPr>
          <p:spPr bwMode="auto">
            <a:xfrm>
              <a:off x="283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sp>
          <p:nvSpPr>
            <p:cNvPr id="157703" name="AutoShape 7"/>
            <p:cNvSpPr>
              <a:spLocks noChangeArrowheads="1"/>
            </p:cNvSpPr>
            <p:nvPr/>
          </p:nvSpPr>
          <p:spPr bwMode="auto">
            <a:xfrm>
              <a:off x="3792" y="2976"/>
              <a:ext cx="1056" cy="336"/>
            </a:xfrm>
            <a:prstGeom prst="cube">
              <a:avLst>
                <a:gd name="adj" fmla="val 25000"/>
              </a:avLst>
            </a:prstGeom>
            <a:solidFill>
              <a:srgbClr val="FF49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Deutsch</a:t>
              </a:r>
            </a:p>
          </p:txBody>
        </p:sp>
      </p:grpSp>
      <p:grpSp>
        <p:nvGrpSpPr>
          <p:cNvPr id="157704" name="Group 8"/>
          <p:cNvGrpSpPr>
            <a:grpSpLocks/>
          </p:cNvGrpSpPr>
          <p:nvPr/>
        </p:nvGrpSpPr>
        <p:grpSpPr bwMode="auto">
          <a:xfrm>
            <a:off x="2303463" y="4652963"/>
            <a:ext cx="6248400" cy="533400"/>
            <a:chOff x="1440" y="2448"/>
            <a:chExt cx="3936" cy="336"/>
          </a:xfrm>
        </p:grpSpPr>
        <p:sp>
          <p:nvSpPr>
            <p:cNvPr id="157705" name="AutoShape 9"/>
            <p:cNvSpPr>
              <a:spLocks noChangeArrowheads="1"/>
            </p:cNvSpPr>
            <p:nvPr/>
          </p:nvSpPr>
          <p:spPr bwMode="auto">
            <a:xfrm>
              <a:off x="144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7706" name="AutoShape 10"/>
            <p:cNvSpPr>
              <a:spLocks noChangeArrowheads="1"/>
            </p:cNvSpPr>
            <p:nvPr/>
          </p:nvSpPr>
          <p:spPr bwMode="auto">
            <a:xfrm>
              <a:off x="240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7707" name="AutoShape 11"/>
            <p:cNvSpPr>
              <a:spLocks noChangeArrowheads="1"/>
            </p:cNvSpPr>
            <p:nvPr/>
          </p:nvSpPr>
          <p:spPr bwMode="auto">
            <a:xfrm>
              <a:off x="336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sp>
          <p:nvSpPr>
            <p:cNvPr id="157708" name="AutoShape 12"/>
            <p:cNvSpPr>
              <a:spLocks noChangeArrowheads="1"/>
            </p:cNvSpPr>
            <p:nvPr/>
          </p:nvSpPr>
          <p:spPr bwMode="auto">
            <a:xfrm>
              <a:off x="4320" y="2448"/>
              <a:ext cx="1056" cy="336"/>
            </a:xfrm>
            <a:prstGeom prst="cube">
              <a:avLst>
                <a:gd name="adj" fmla="val 25000"/>
              </a:avLst>
            </a:prstGeom>
            <a:solidFill>
              <a:srgbClr val="FF858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Fremdsprache</a:t>
              </a:r>
            </a:p>
          </p:txBody>
        </p:sp>
      </p:grpSp>
      <p:grpSp>
        <p:nvGrpSpPr>
          <p:cNvPr id="157709" name="Group 13"/>
          <p:cNvGrpSpPr>
            <a:grpSpLocks/>
          </p:cNvGrpSpPr>
          <p:nvPr/>
        </p:nvGrpSpPr>
        <p:grpSpPr bwMode="auto">
          <a:xfrm>
            <a:off x="2303463" y="4271963"/>
            <a:ext cx="3200400" cy="533400"/>
            <a:chOff x="1440" y="2208"/>
            <a:chExt cx="2016" cy="336"/>
          </a:xfrm>
        </p:grpSpPr>
        <p:sp>
          <p:nvSpPr>
            <p:cNvPr id="157710" name="AutoShape 14"/>
            <p:cNvSpPr>
              <a:spLocks noChangeArrowheads="1"/>
            </p:cNvSpPr>
            <p:nvPr/>
          </p:nvSpPr>
          <p:spPr bwMode="auto">
            <a:xfrm>
              <a:off x="1440" y="2208"/>
              <a:ext cx="1056" cy="336"/>
            </a:xfrm>
            <a:prstGeom prst="cube">
              <a:avLst>
                <a:gd name="adj" fmla="val 25000"/>
              </a:avLst>
            </a:prstGeom>
            <a:solidFill>
              <a:srgbClr val="FFB3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Kunst/Musik</a:t>
              </a:r>
            </a:p>
          </p:txBody>
        </p:sp>
        <p:sp>
          <p:nvSpPr>
            <p:cNvPr id="157711" name="AutoShape 15"/>
            <p:cNvSpPr>
              <a:spLocks noChangeArrowheads="1"/>
            </p:cNvSpPr>
            <p:nvPr/>
          </p:nvSpPr>
          <p:spPr bwMode="auto">
            <a:xfrm>
              <a:off x="2400" y="2208"/>
              <a:ext cx="1056" cy="336"/>
            </a:xfrm>
            <a:prstGeom prst="cube">
              <a:avLst>
                <a:gd name="adj" fmla="val 25000"/>
              </a:avLst>
            </a:prstGeom>
            <a:solidFill>
              <a:srgbClr val="FFB3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Kunst/Musik</a:t>
              </a:r>
            </a:p>
          </p:txBody>
        </p:sp>
      </p:grpSp>
      <p:grpSp>
        <p:nvGrpSpPr>
          <p:cNvPr id="157715" name="Group 19"/>
          <p:cNvGrpSpPr>
            <a:grpSpLocks/>
          </p:cNvGrpSpPr>
          <p:nvPr/>
        </p:nvGrpSpPr>
        <p:grpSpPr bwMode="auto">
          <a:xfrm>
            <a:off x="2303463" y="3890963"/>
            <a:ext cx="3200400" cy="533400"/>
            <a:chOff x="1535" y="1344"/>
            <a:chExt cx="2016" cy="336"/>
          </a:xfrm>
        </p:grpSpPr>
        <p:sp>
          <p:nvSpPr>
            <p:cNvPr id="157716" name="AutoShape 20"/>
            <p:cNvSpPr>
              <a:spLocks noChangeArrowheads="1"/>
            </p:cNvSpPr>
            <p:nvPr/>
          </p:nvSpPr>
          <p:spPr bwMode="auto">
            <a:xfrm>
              <a:off x="1535" y="1344"/>
              <a:ext cx="1056" cy="336"/>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Seminarfach</a:t>
              </a:r>
            </a:p>
          </p:txBody>
        </p:sp>
        <p:sp>
          <p:nvSpPr>
            <p:cNvPr id="157717" name="AutoShape 21"/>
            <p:cNvSpPr>
              <a:spLocks noChangeArrowheads="1"/>
            </p:cNvSpPr>
            <p:nvPr/>
          </p:nvSpPr>
          <p:spPr bwMode="auto">
            <a:xfrm>
              <a:off x="2495" y="1344"/>
              <a:ext cx="1056" cy="336"/>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Seminarfach</a:t>
              </a:r>
            </a:p>
          </p:txBody>
        </p:sp>
      </p:grpSp>
      <p:grpSp>
        <p:nvGrpSpPr>
          <p:cNvPr id="157771" name="Group 75"/>
          <p:cNvGrpSpPr>
            <a:grpSpLocks/>
          </p:cNvGrpSpPr>
          <p:nvPr/>
        </p:nvGrpSpPr>
        <p:grpSpPr bwMode="auto">
          <a:xfrm>
            <a:off x="5367338" y="4271963"/>
            <a:ext cx="3200400" cy="533400"/>
            <a:chOff x="1535" y="1344"/>
            <a:chExt cx="2016" cy="336"/>
          </a:xfrm>
        </p:grpSpPr>
        <p:sp>
          <p:nvSpPr>
            <p:cNvPr id="157772" name="AutoShape 76"/>
            <p:cNvSpPr>
              <a:spLocks noChangeArrowheads="1"/>
            </p:cNvSpPr>
            <p:nvPr/>
          </p:nvSpPr>
          <p:spPr bwMode="auto">
            <a:xfrm>
              <a:off x="1535" y="1344"/>
              <a:ext cx="1056" cy="336"/>
            </a:xfrm>
            <a:prstGeom prst="cube">
              <a:avLst>
                <a:gd name="adj" fmla="val 25000"/>
              </a:avLst>
            </a:prstGeom>
            <a:solidFill>
              <a:srgbClr val="FF77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dirty="0">
                  <a:latin typeface="Arial" charset="0"/>
                </a:rPr>
                <a:t>NW/FS</a:t>
              </a:r>
            </a:p>
          </p:txBody>
        </p:sp>
        <p:sp>
          <p:nvSpPr>
            <p:cNvPr id="157773" name="AutoShape 77"/>
            <p:cNvSpPr>
              <a:spLocks noChangeArrowheads="1"/>
            </p:cNvSpPr>
            <p:nvPr/>
          </p:nvSpPr>
          <p:spPr bwMode="auto">
            <a:xfrm>
              <a:off x="2495" y="1344"/>
              <a:ext cx="1056" cy="336"/>
            </a:xfrm>
            <a:prstGeom prst="cube">
              <a:avLst>
                <a:gd name="adj" fmla="val 25000"/>
              </a:avLst>
            </a:prstGeom>
            <a:solidFill>
              <a:srgbClr val="FF77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NW/FS</a:t>
              </a:r>
            </a:p>
          </p:txBody>
        </p:sp>
      </p:grpSp>
      <p:sp>
        <p:nvSpPr>
          <p:cNvPr id="157719" name="AutoShape 23"/>
          <p:cNvSpPr>
            <a:spLocks noChangeArrowheads="1"/>
          </p:cNvSpPr>
          <p:nvPr/>
        </p:nvSpPr>
        <p:spPr bwMode="auto">
          <a:xfrm>
            <a:off x="5351463" y="3877982"/>
            <a:ext cx="1676400" cy="533400"/>
          </a:xfrm>
          <a:prstGeom prst="cube">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Seminarfach</a:t>
            </a:r>
          </a:p>
        </p:txBody>
      </p:sp>
      <p:grpSp>
        <p:nvGrpSpPr>
          <p:cNvPr id="157721" name="Group 25"/>
          <p:cNvGrpSpPr>
            <a:grpSpLocks/>
          </p:cNvGrpSpPr>
          <p:nvPr/>
        </p:nvGrpSpPr>
        <p:grpSpPr bwMode="auto">
          <a:xfrm>
            <a:off x="2303463" y="3509963"/>
            <a:ext cx="6248400" cy="533400"/>
            <a:chOff x="1440" y="1728"/>
            <a:chExt cx="3936" cy="336"/>
          </a:xfrm>
        </p:grpSpPr>
        <p:sp>
          <p:nvSpPr>
            <p:cNvPr id="157722" name="AutoShape 26"/>
            <p:cNvSpPr>
              <a:spLocks noChangeArrowheads="1"/>
            </p:cNvSpPr>
            <p:nvPr/>
          </p:nvSpPr>
          <p:spPr bwMode="auto">
            <a:xfrm>
              <a:off x="144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sp>
          <p:nvSpPr>
            <p:cNvPr id="157723" name="AutoShape 27"/>
            <p:cNvSpPr>
              <a:spLocks noChangeArrowheads="1"/>
            </p:cNvSpPr>
            <p:nvPr/>
          </p:nvSpPr>
          <p:spPr bwMode="auto">
            <a:xfrm>
              <a:off x="240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sp>
          <p:nvSpPr>
            <p:cNvPr id="157724" name="AutoShape 28"/>
            <p:cNvSpPr>
              <a:spLocks noChangeArrowheads="1"/>
            </p:cNvSpPr>
            <p:nvPr/>
          </p:nvSpPr>
          <p:spPr bwMode="auto">
            <a:xfrm>
              <a:off x="336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sp>
          <p:nvSpPr>
            <p:cNvPr id="157725" name="AutoShape 29"/>
            <p:cNvSpPr>
              <a:spLocks noChangeArrowheads="1"/>
            </p:cNvSpPr>
            <p:nvPr/>
          </p:nvSpPr>
          <p:spPr bwMode="auto">
            <a:xfrm>
              <a:off x="4320" y="1728"/>
              <a:ext cx="1056" cy="336"/>
            </a:xfrm>
            <a:prstGeom prst="cube">
              <a:avLst>
                <a:gd name="adj" fmla="val 25000"/>
              </a:avLst>
            </a:prstGeom>
            <a:solidFill>
              <a:srgbClr val="00B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Mathematik</a:t>
              </a:r>
            </a:p>
          </p:txBody>
        </p:sp>
      </p:grpSp>
      <p:grpSp>
        <p:nvGrpSpPr>
          <p:cNvPr id="157726" name="Group 30"/>
          <p:cNvGrpSpPr>
            <a:grpSpLocks/>
          </p:cNvGrpSpPr>
          <p:nvPr/>
        </p:nvGrpSpPr>
        <p:grpSpPr bwMode="auto">
          <a:xfrm>
            <a:off x="2303463" y="3128963"/>
            <a:ext cx="6248400" cy="533400"/>
            <a:chOff x="1440" y="1488"/>
            <a:chExt cx="3936" cy="336"/>
          </a:xfrm>
        </p:grpSpPr>
        <p:sp>
          <p:nvSpPr>
            <p:cNvPr id="157727" name="AutoShape 31"/>
            <p:cNvSpPr>
              <a:spLocks noChangeArrowheads="1"/>
            </p:cNvSpPr>
            <p:nvPr/>
          </p:nvSpPr>
          <p:spPr bwMode="auto">
            <a:xfrm>
              <a:off x="144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7728" name="AutoShape 32"/>
            <p:cNvSpPr>
              <a:spLocks noChangeArrowheads="1"/>
            </p:cNvSpPr>
            <p:nvPr/>
          </p:nvSpPr>
          <p:spPr bwMode="auto">
            <a:xfrm>
              <a:off x="240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7729" name="AutoShape 33"/>
            <p:cNvSpPr>
              <a:spLocks noChangeArrowheads="1"/>
            </p:cNvSpPr>
            <p:nvPr/>
          </p:nvSpPr>
          <p:spPr bwMode="auto">
            <a:xfrm>
              <a:off x="336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sp>
          <p:nvSpPr>
            <p:cNvPr id="157730" name="AutoShape 34"/>
            <p:cNvSpPr>
              <a:spLocks noChangeArrowheads="1"/>
            </p:cNvSpPr>
            <p:nvPr/>
          </p:nvSpPr>
          <p:spPr bwMode="auto">
            <a:xfrm>
              <a:off x="4320" y="1488"/>
              <a:ext cx="1056" cy="336"/>
            </a:xfrm>
            <a:prstGeom prst="cube">
              <a:avLst>
                <a:gd name="adj" fmla="val 25000"/>
              </a:avLst>
            </a:prstGeom>
            <a:solidFill>
              <a:srgbClr val="03FF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Naturwiss.</a:t>
              </a:r>
            </a:p>
          </p:txBody>
        </p:sp>
      </p:grpSp>
      <p:sp>
        <p:nvSpPr>
          <p:cNvPr id="157731" name="Text Box 35"/>
          <p:cNvSpPr txBox="1">
            <a:spLocks noChangeArrowheads="1"/>
          </p:cNvSpPr>
          <p:nvPr/>
        </p:nvSpPr>
        <p:spPr bwMode="auto">
          <a:xfrm>
            <a:off x="1722438" y="3243263"/>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7733" name="Text Box 37"/>
          <p:cNvSpPr txBox="1">
            <a:spLocks noChangeArrowheads="1"/>
          </p:cNvSpPr>
          <p:nvPr/>
        </p:nvSpPr>
        <p:spPr bwMode="auto">
          <a:xfrm>
            <a:off x="1716088" y="3608388"/>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7734" name="Text Box 38"/>
          <p:cNvSpPr txBox="1">
            <a:spLocks noChangeArrowheads="1"/>
          </p:cNvSpPr>
          <p:nvPr/>
        </p:nvSpPr>
        <p:spPr bwMode="auto">
          <a:xfrm>
            <a:off x="1673225" y="1536700"/>
            <a:ext cx="42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7735" name="AutoShape 39"/>
          <p:cNvSpPr>
            <a:spLocks noChangeArrowheads="1"/>
          </p:cNvSpPr>
          <p:nvPr/>
        </p:nvSpPr>
        <p:spPr bwMode="auto">
          <a:xfrm>
            <a:off x="1657350" y="4029075"/>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7737" name="AutoShape 41"/>
          <p:cNvSpPr>
            <a:spLocks noChangeArrowheads="1"/>
          </p:cNvSpPr>
          <p:nvPr/>
        </p:nvSpPr>
        <p:spPr bwMode="auto">
          <a:xfrm>
            <a:off x="1608138" y="2808288"/>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7740" name="Text Box 44"/>
          <p:cNvSpPr txBox="1">
            <a:spLocks noChangeArrowheads="1"/>
          </p:cNvSpPr>
          <p:nvPr/>
        </p:nvSpPr>
        <p:spPr bwMode="auto">
          <a:xfrm>
            <a:off x="722313" y="5661025"/>
            <a:ext cx="8421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800" dirty="0">
                <a:latin typeface="Arial" charset="0"/>
              </a:rPr>
              <a:t>Beachten: Es müssen zwei zusätzliche Semester FS oder NW belegt werden</a:t>
            </a:r>
          </a:p>
          <a:p>
            <a:r>
              <a:rPr lang="de-DE" altLang="de-DE" sz="1800" dirty="0">
                <a:latin typeface="Arial" charset="0"/>
              </a:rPr>
              <a:t>Im Schnitt 32 Wochenstunden; es müssen zusätzliche Kurse belegt werden!</a:t>
            </a:r>
          </a:p>
        </p:txBody>
      </p:sp>
      <p:grpSp>
        <p:nvGrpSpPr>
          <p:cNvPr id="157742" name="Group 46"/>
          <p:cNvGrpSpPr>
            <a:grpSpLocks/>
          </p:cNvGrpSpPr>
          <p:nvPr/>
        </p:nvGrpSpPr>
        <p:grpSpPr bwMode="auto">
          <a:xfrm>
            <a:off x="2308225" y="2719388"/>
            <a:ext cx="3200400" cy="533400"/>
            <a:chOff x="3360" y="1968"/>
            <a:chExt cx="2016" cy="336"/>
          </a:xfrm>
        </p:grpSpPr>
        <p:sp>
          <p:nvSpPr>
            <p:cNvPr id="157743" name="AutoShape 47"/>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Religion/WuN</a:t>
              </a:r>
            </a:p>
          </p:txBody>
        </p:sp>
        <p:sp>
          <p:nvSpPr>
            <p:cNvPr id="157744" name="AutoShape 48"/>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Religion/WuN</a:t>
              </a:r>
            </a:p>
          </p:txBody>
        </p:sp>
      </p:grpSp>
      <p:grpSp>
        <p:nvGrpSpPr>
          <p:cNvPr id="157756" name="Group 60"/>
          <p:cNvGrpSpPr>
            <a:grpSpLocks/>
          </p:cNvGrpSpPr>
          <p:nvPr/>
        </p:nvGrpSpPr>
        <p:grpSpPr bwMode="auto">
          <a:xfrm>
            <a:off x="2301875" y="2306638"/>
            <a:ext cx="6265863" cy="539750"/>
            <a:chOff x="2327" y="1115"/>
            <a:chExt cx="3947" cy="340"/>
          </a:xfrm>
        </p:grpSpPr>
        <p:grpSp>
          <p:nvGrpSpPr>
            <p:cNvPr id="157757" name="Group 61"/>
            <p:cNvGrpSpPr>
              <a:grpSpLocks/>
            </p:cNvGrpSpPr>
            <p:nvPr/>
          </p:nvGrpSpPr>
          <p:grpSpPr bwMode="auto">
            <a:xfrm>
              <a:off x="2327" y="1119"/>
              <a:ext cx="2016" cy="336"/>
              <a:chOff x="3360" y="1968"/>
              <a:chExt cx="2016" cy="336"/>
            </a:xfrm>
          </p:grpSpPr>
          <p:sp>
            <p:nvSpPr>
              <p:cNvPr id="157758" name="AutoShape 62"/>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sp>
            <p:nvSpPr>
              <p:cNvPr id="157759" name="AutoShape 63"/>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grpSp>
        <p:grpSp>
          <p:nvGrpSpPr>
            <p:cNvPr id="157760" name="Group 64"/>
            <p:cNvGrpSpPr>
              <a:grpSpLocks/>
            </p:cNvGrpSpPr>
            <p:nvPr/>
          </p:nvGrpSpPr>
          <p:grpSpPr bwMode="auto">
            <a:xfrm>
              <a:off x="4258" y="1115"/>
              <a:ext cx="2016" cy="336"/>
              <a:chOff x="3360" y="1968"/>
              <a:chExt cx="2016" cy="336"/>
            </a:xfrm>
          </p:grpSpPr>
          <p:sp>
            <p:nvSpPr>
              <p:cNvPr id="157761" name="AutoShape 65"/>
              <p:cNvSpPr>
                <a:spLocks noChangeArrowheads="1"/>
              </p:cNvSpPr>
              <p:nvPr/>
            </p:nvSpPr>
            <p:spPr bwMode="auto">
              <a:xfrm>
                <a:off x="336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sp>
            <p:nvSpPr>
              <p:cNvPr id="157762" name="AutoShape 66"/>
              <p:cNvSpPr>
                <a:spLocks noChangeArrowheads="1"/>
              </p:cNvSpPr>
              <p:nvPr/>
            </p:nvSpPr>
            <p:spPr bwMode="auto">
              <a:xfrm>
                <a:off x="4320" y="1968"/>
                <a:ext cx="1056" cy="336"/>
              </a:xfrm>
              <a:prstGeom prst="cube">
                <a:avLst>
                  <a:gd name="adj" fmla="val 25000"/>
                </a:avLst>
              </a:prstGeom>
              <a:solidFill>
                <a:srgbClr val="9DB4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Sport</a:t>
                </a:r>
              </a:p>
            </p:txBody>
          </p:sp>
        </p:grpSp>
      </p:grpSp>
      <p:sp>
        <p:nvSpPr>
          <p:cNvPr id="157766" name="AutoShape 70"/>
          <p:cNvSpPr>
            <a:spLocks noChangeArrowheads="1"/>
          </p:cNvSpPr>
          <p:nvPr/>
        </p:nvSpPr>
        <p:spPr bwMode="auto">
          <a:xfrm>
            <a:off x="1671638" y="4416425"/>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57774" name="Group 78"/>
          <p:cNvGrpSpPr>
            <a:grpSpLocks/>
          </p:cNvGrpSpPr>
          <p:nvPr/>
        </p:nvGrpSpPr>
        <p:grpSpPr bwMode="auto">
          <a:xfrm>
            <a:off x="2274888" y="1898650"/>
            <a:ext cx="6251575" cy="539750"/>
            <a:chOff x="1451" y="935"/>
            <a:chExt cx="3938" cy="340"/>
          </a:xfrm>
        </p:grpSpPr>
        <p:grpSp>
          <p:nvGrpSpPr>
            <p:cNvPr id="157763" name="Group 67"/>
            <p:cNvGrpSpPr>
              <a:grpSpLocks/>
            </p:cNvGrpSpPr>
            <p:nvPr/>
          </p:nvGrpSpPr>
          <p:grpSpPr bwMode="auto">
            <a:xfrm>
              <a:off x="1451" y="939"/>
              <a:ext cx="2016" cy="336"/>
              <a:chOff x="1440" y="1968"/>
              <a:chExt cx="2016" cy="336"/>
            </a:xfrm>
          </p:grpSpPr>
          <p:sp>
            <p:nvSpPr>
              <p:cNvPr id="157764" name="AutoShape 68"/>
              <p:cNvSpPr>
                <a:spLocks noChangeArrowheads="1"/>
              </p:cNvSpPr>
              <p:nvPr/>
            </p:nvSpPr>
            <p:spPr bwMode="auto">
              <a:xfrm>
                <a:off x="1440" y="1968"/>
                <a:ext cx="1056" cy="336"/>
              </a:xfrm>
              <a:prstGeom prst="cube">
                <a:avLst>
                  <a:gd name="adj" fmla="val 25000"/>
                </a:avLst>
              </a:prstGeom>
              <a:solidFill>
                <a:srgbClr val="6B8E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Geschichte</a:t>
                </a:r>
              </a:p>
            </p:txBody>
          </p:sp>
          <p:sp>
            <p:nvSpPr>
              <p:cNvPr id="157765" name="AutoShape 69"/>
              <p:cNvSpPr>
                <a:spLocks noChangeArrowheads="1"/>
              </p:cNvSpPr>
              <p:nvPr/>
            </p:nvSpPr>
            <p:spPr bwMode="auto">
              <a:xfrm>
                <a:off x="2400" y="1968"/>
                <a:ext cx="1056" cy="336"/>
              </a:xfrm>
              <a:prstGeom prst="cube">
                <a:avLst>
                  <a:gd name="adj" fmla="val 25000"/>
                </a:avLst>
              </a:prstGeom>
              <a:solidFill>
                <a:srgbClr val="6B8E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Geschichte</a:t>
                </a:r>
              </a:p>
            </p:txBody>
          </p:sp>
        </p:grpSp>
        <p:grpSp>
          <p:nvGrpSpPr>
            <p:cNvPr id="157768" name="Group 72"/>
            <p:cNvGrpSpPr>
              <a:grpSpLocks/>
            </p:cNvGrpSpPr>
            <p:nvPr/>
          </p:nvGrpSpPr>
          <p:grpSpPr bwMode="auto">
            <a:xfrm>
              <a:off x="3373" y="935"/>
              <a:ext cx="2016" cy="336"/>
              <a:chOff x="1440" y="1968"/>
              <a:chExt cx="2016" cy="336"/>
            </a:xfrm>
          </p:grpSpPr>
          <p:sp>
            <p:nvSpPr>
              <p:cNvPr id="157769" name="AutoShape 73"/>
              <p:cNvSpPr>
                <a:spLocks noChangeArrowheads="1"/>
              </p:cNvSpPr>
              <p:nvPr/>
            </p:nvSpPr>
            <p:spPr bwMode="auto">
              <a:xfrm>
                <a:off x="1440" y="1968"/>
                <a:ext cx="1056" cy="336"/>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rgbClr val="6B8E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Geschichte</a:t>
                </a:r>
              </a:p>
            </p:txBody>
          </p:sp>
          <p:sp>
            <p:nvSpPr>
              <p:cNvPr id="157770" name="AutoShape 74"/>
              <p:cNvSpPr>
                <a:spLocks noChangeArrowheads="1"/>
              </p:cNvSpPr>
              <p:nvPr/>
            </p:nvSpPr>
            <p:spPr bwMode="auto">
              <a:xfrm>
                <a:off x="2400" y="1968"/>
                <a:ext cx="1056" cy="336"/>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rgbClr val="6B8E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charset="0"/>
                  </a:rPr>
                  <a:t>Geschichte</a:t>
                </a:r>
              </a:p>
            </p:txBody>
          </p:sp>
        </p:grpSp>
      </p:grpSp>
      <p:grpSp>
        <p:nvGrpSpPr>
          <p:cNvPr id="157776" name="Gruppieren 1"/>
          <p:cNvGrpSpPr>
            <a:grpSpLocks/>
          </p:cNvGrpSpPr>
          <p:nvPr/>
        </p:nvGrpSpPr>
        <p:grpSpPr bwMode="auto">
          <a:xfrm>
            <a:off x="2252663" y="1536700"/>
            <a:ext cx="6248400" cy="538163"/>
            <a:chOff x="2303464" y="2366621"/>
            <a:chExt cx="6248398" cy="538243"/>
          </a:xfrm>
        </p:grpSpPr>
        <p:grpSp>
          <p:nvGrpSpPr>
            <p:cNvPr id="72" name="Group 51"/>
            <p:cNvGrpSpPr>
              <a:grpSpLocks/>
            </p:cNvGrpSpPr>
            <p:nvPr/>
          </p:nvGrpSpPr>
          <p:grpSpPr bwMode="auto">
            <a:xfrm>
              <a:off x="2303464" y="2366621"/>
              <a:ext cx="3200401" cy="533400"/>
              <a:chOff x="1535" y="1344"/>
              <a:chExt cx="2016" cy="336"/>
            </a:xfrm>
            <a:solidFill>
              <a:srgbClr val="FFFF00"/>
            </a:solidFill>
          </p:grpSpPr>
          <p:sp>
            <p:nvSpPr>
              <p:cNvPr id="73" name="AutoShape 52"/>
              <p:cNvSpPr>
                <a:spLocks noChangeArrowheads="1"/>
              </p:cNvSpPr>
              <p:nvPr/>
            </p:nvSpPr>
            <p:spPr bwMode="auto">
              <a:xfrm>
                <a:off x="1535" y="1344"/>
                <a:ext cx="1056" cy="336"/>
              </a:xfrm>
              <a:prstGeom prst="cube">
                <a:avLst>
                  <a:gd name="adj" fmla="val 25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sz="1800" dirty="0" err="1">
                    <a:latin typeface="Arial" charset="0"/>
                  </a:rPr>
                  <a:t>PoWi</a:t>
                </a:r>
                <a:endParaRPr lang="de-DE" sz="1800" dirty="0">
                  <a:latin typeface="Arial" charset="0"/>
                </a:endParaRPr>
              </a:p>
            </p:txBody>
          </p:sp>
          <p:sp>
            <p:nvSpPr>
              <p:cNvPr id="74" name="AutoShape 53"/>
              <p:cNvSpPr>
                <a:spLocks noChangeArrowheads="1"/>
              </p:cNvSpPr>
              <p:nvPr/>
            </p:nvSpPr>
            <p:spPr bwMode="auto">
              <a:xfrm>
                <a:off x="2495" y="1344"/>
                <a:ext cx="1056" cy="336"/>
              </a:xfrm>
              <a:prstGeom prst="cube">
                <a:avLst>
                  <a:gd name="adj" fmla="val 25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sz="1800" dirty="0" err="1">
                    <a:latin typeface="Arial" charset="0"/>
                  </a:rPr>
                  <a:t>PoWi</a:t>
                </a:r>
                <a:endParaRPr lang="de-DE" sz="1800" dirty="0">
                  <a:latin typeface="Arial" charset="0"/>
                </a:endParaRPr>
              </a:p>
            </p:txBody>
          </p:sp>
        </p:grpSp>
        <p:sp>
          <p:nvSpPr>
            <p:cNvPr id="157778" name="AutoShape 53"/>
            <p:cNvSpPr>
              <a:spLocks noChangeArrowheads="1"/>
            </p:cNvSpPr>
            <p:nvPr/>
          </p:nvSpPr>
          <p:spPr bwMode="auto">
            <a:xfrm>
              <a:off x="5351606" y="2371464"/>
              <a:ext cx="1676400" cy="533400"/>
            </a:xfrm>
            <a:prstGeom prst="cube">
              <a:avLst>
                <a:gd name="adj" fmla="val 25000"/>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de-DE" altLang="de-DE" sz="1800" dirty="0" err="1">
                  <a:latin typeface="Arial" charset="0"/>
                </a:rPr>
                <a:t>PoWi</a:t>
              </a:r>
              <a:endParaRPr lang="de-DE" altLang="de-DE" sz="1800" dirty="0">
                <a:latin typeface="Arial" charset="0"/>
              </a:endParaRPr>
            </a:p>
          </p:txBody>
        </p:sp>
        <p:sp>
          <p:nvSpPr>
            <p:cNvPr id="157779" name="AutoShape 53"/>
            <p:cNvSpPr>
              <a:spLocks noChangeArrowheads="1"/>
            </p:cNvSpPr>
            <p:nvPr/>
          </p:nvSpPr>
          <p:spPr bwMode="auto">
            <a:xfrm>
              <a:off x="6875462" y="2371464"/>
              <a:ext cx="1676400" cy="533400"/>
            </a:xfrm>
            <a:prstGeom prst="cube">
              <a:avLst>
                <a:gd name="adj" fmla="val 25000"/>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de-DE" altLang="de-DE" sz="1800" dirty="0" err="1">
                  <a:latin typeface="Arial" charset="0"/>
                </a:rPr>
                <a:t>PoWi</a:t>
              </a:r>
              <a:endParaRPr lang="de-DE" altLang="de-DE" sz="1800" dirty="0">
                <a:latin typeface="Arial" charset="0"/>
              </a:endParaRPr>
            </a:p>
          </p:txBody>
        </p:sp>
      </p:grpSp>
      <p:sp>
        <p:nvSpPr>
          <p:cNvPr id="157781" name="AutoShape 85"/>
          <p:cNvSpPr>
            <a:spLocks noChangeArrowheads="1"/>
          </p:cNvSpPr>
          <p:nvPr/>
        </p:nvSpPr>
        <p:spPr bwMode="auto">
          <a:xfrm>
            <a:off x="1658938" y="2459038"/>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7782" name="AutoShape 86"/>
          <p:cNvSpPr>
            <a:spLocks noChangeArrowheads="1"/>
          </p:cNvSpPr>
          <p:nvPr/>
        </p:nvSpPr>
        <p:spPr bwMode="auto">
          <a:xfrm>
            <a:off x="4943148" y="4442760"/>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7783" name="Text Box 87"/>
          <p:cNvSpPr txBox="1">
            <a:spLocks noChangeArrowheads="1"/>
          </p:cNvSpPr>
          <p:nvPr/>
        </p:nvSpPr>
        <p:spPr bwMode="auto">
          <a:xfrm>
            <a:off x="1781175" y="4787900"/>
            <a:ext cx="42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7784" name="Text Box 88"/>
          <p:cNvSpPr txBox="1">
            <a:spLocks noChangeArrowheads="1"/>
          </p:cNvSpPr>
          <p:nvPr/>
        </p:nvSpPr>
        <p:spPr bwMode="auto">
          <a:xfrm>
            <a:off x="1681163" y="2030413"/>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ym typeface="Wingdings" pitchFamily="2" charset="2"/>
              </a:rPr>
              <a:t></a:t>
            </a:r>
          </a:p>
        </p:txBody>
      </p:sp>
      <p:sp>
        <p:nvSpPr>
          <p:cNvPr id="157785" name="AutoShape 89"/>
          <p:cNvSpPr>
            <a:spLocks noChangeArrowheads="1"/>
          </p:cNvSpPr>
          <p:nvPr/>
        </p:nvSpPr>
        <p:spPr bwMode="auto">
          <a:xfrm>
            <a:off x="1722438" y="5167313"/>
            <a:ext cx="476250" cy="342900"/>
          </a:xfrm>
          <a:prstGeom prst="rightArrow">
            <a:avLst>
              <a:gd name="adj1" fmla="val 50000"/>
              <a:gd name="adj2" fmla="val 3472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7786" name="AutoShape 90"/>
          <p:cNvSpPr>
            <a:spLocks noChangeArrowheads="1"/>
          </p:cNvSpPr>
          <p:nvPr/>
        </p:nvSpPr>
        <p:spPr bwMode="auto">
          <a:xfrm>
            <a:off x="2157086" y="4371975"/>
            <a:ext cx="2786062" cy="500062"/>
          </a:xfrm>
          <a:prstGeom prst="roundRect">
            <a:avLst>
              <a:gd name="adj"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a:latin typeface="Arial" charset="0"/>
              </a:rPr>
              <a:t>la, </a:t>
            </a:r>
            <a:r>
              <a:rPr lang="de-DE" altLang="de-DE" dirty="0" err="1">
                <a:latin typeface="Arial" charset="0"/>
              </a:rPr>
              <a:t>sn</a:t>
            </a:r>
            <a:r>
              <a:rPr lang="de-DE" altLang="de-DE" dirty="0">
                <a:latin typeface="Arial" charset="0"/>
              </a:rPr>
              <a:t>, FR, CH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784"/>
                                        </p:tgtEl>
                                        <p:attrNameLst>
                                          <p:attrName>style.visibility</p:attrName>
                                        </p:attrNameLst>
                                      </p:cBhvr>
                                      <p:to>
                                        <p:strVal val="visible"/>
                                      </p:to>
                                    </p:set>
                                    <p:animEffect transition="in" filter="blinds(horizontal)">
                                      <p:cBhvr>
                                        <p:cTn id="7" dur="1000"/>
                                        <p:tgtEl>
                                          <p:spTgt spid="1577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7783"/>
                                        </p:tgtEl>
                                        <p:attrNameLst>
                                          <p:attrName>style.visibility</p:attrName>
                                        </p:attrNameLst>
                                      </p:cBhvr>
                                      <p:to>
                                        <p:strVal val="visible"/>
                                      </p:to>
                                    </p:set>
                                    <p:animEffect transition="in" filter="blinds(horizontal)">
                                      <p:cBhvr>
                                        <p:cTn id="12" dur="1000"/>
                                        <p:tgtEl>
                                          <p:spTgt spid="157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7734"/>
                                        </p:tgtEl>
                                        <p:attrNameLst>
                                          <p:attrName>style.visibility</p:attrName>
                                        </p:attrNameLst>
                                      </p:cBhvr>
                                      <p:to>
                                        <p:strVal val="visible"/>
                                      </p:to>
                                    </p:set>
                                    <p:animEffect transition="in" filter="blinds(horizontal)">
                                      <p:cBhvr>
                                        <p:cTn id="17" dur="1000"/>
                                        <p:tgtEl>
                                          <p:spTgt spid="1577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7731"/>
                                        </p:tgtEl>
                                        <p:attrNameLst>
                                          <p:attrName>style.visibility</p:attrName>
                                        </p:attrNameLst>
                                      </p:cBhvr>
                                      <p:to>
                                        <p:strVal val="visible"/>
                                      </p:to>
                                    </p:set>
                                    <p:animEffect transition="in" filter="blinds(horizontal)">
                                      <p:cBhvr>
                                        <p:cTn id="22" dur="1000"/>
                                        <p:tgtEl>
                                          <p:spTgt spid="1577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7733"/>
                                        </p:tgtEl>
                                        <p:attrNameLst>
                                          <p:attrName>style.visibility</p:attrName>
                                        </p:attrNameLst>
                                      </p:cBhvr>
                                      <p:to>
                                        <p:strVal val="visible"/>
                                      </p:to>
                                    </p:set>
                                    <p:animEffect transition="in" filter="blinds(horizontal)">
                                      <p:cBhvr>
                                        <p:cTn id="27" dur="1000"/>
                                        <p:tgtEl>
                                          <p:spTgt spid="1577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7785"/>
                                        </p:tgtEl>
                                        <p:attrNameLst>
                                          <p:attrName>style.visibility</p:attrName>
                                        </p:attrNameLst>
                                      </p:cBhvr>
                                      <p:to>
                                        <p:strVal val="visible"/>
                                      </p:to>
                                    </p:set>
                                    <p:animEffect transition="in" filter="blinds(horizontal)">
                                      <p:cBhvr>
                                        <p:cTn id="32" dur="500"/>
                                        <p:tgtEl>
                                          <p:spTgt spid="1577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7766"/>
                                        </p:tgtEl>
                                        <p:attrNameLst>
                                          <p:attrName>style.visibility</p:attrName>
                                        </p:attrNameLst>
                                      </p:cBhvr>
                                      <p:to>
                                        <p:strVal val="visible"/>
                                      </p:to>
                                    </p:set>
                                    <p:animEffect transition="in" filter="blinds(horizontal)">
                                      <p:cBhvr>
                                        <p:cTn id="37" dur="500"/>
                                        <p:tgtEl>
                                          <p:spTgt spid="1577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7735"/>
                                        </p:tgtEl>
                                        <p:attrNameLst>
                                          <p:attrName>style.visibility</p:attrName>
                                        </p:attrNameLst>
                                      </p:cBhvr>
                                      <p:to>
                                        <p:strVal val="visible"/>
                                      </p:to>
                                    </p:set>
                                    <p:animEffect transition="in" filter="blinds(horizontal)">
                                      <p:cBhvr>
                                        <p:cTn id="42" dur="500"/>
                                        <p:tgtEl>
                                          <p:spTgt spid="1577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7737"/>
                                        </p:tgtEl>
                                        <p:attrNameLst>
                                          <p:attrName>style.visibility</p:attrName>
                                        </p:attrNameLst>
                                      </p:cBhvr>
                                      <p:to>
                                        <p:strVal val="visible"/>
                                      </p:to>
                                    </p:set>
                                    <p:animEffect transition="in" filter="blinds(horizontal)">
                                      <p:cBhvr>
                                        <p:cTn id="47" dur="500"/>
                                        <p:tgtEl>
                                          <p:spTgt spid="1577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7781"/>
                                        </p:tgtEl>
                                        <p:attrNameLst>
                                          <p:attrName>style.visibility</p:attrName>
                                        </p:attrNameLst>
                                      </p:cBhvr>
                                      <p:to>
                                        <p:strVal val="visible"/>
                                      </p:to>
                                    </p:set>
                                    <p:animEffect transition="in" filter="blinds(horizontal)">
                                      <p:cBhvr>
                                        <p:cTn id="52" dur="500"/>
                                        <p:tgtEl>
                                          <p:spTgt spid="15778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 fill="hold" nodeType="clickEffect">
                                  <p:stCondLst>
                                    <p:cond delay="0"/>
                                  </p:stCondLst>
                                  <p:childTnLst>
                                    <p:set>
                                      <p:cBhvr>
                                        <p:cTn id="56" dur="1" fill="hold">
                                          <p:stCondLst>
                                            <p:cond delay="0"/>
                                          </p:stCondLst>
                                        </p:cTn>
                                        <p:tgtEl>
                                          <p:spTgt spid="157771"/>
                                        </p:tgtEl>
                                        <p:attrNameLst>
                                          <p:attrName>style.visibility</p:attrName>
                                        </p:attrNameLst>
                                      </p:cBhvr>
                                      <p:to>
                                        <p:strVal val="visible"/>
                                      </p:to>
                                    </p:set>
                                    <p:anim calcmode="lin" valueType="num">
                                      <p:cBhvr additive="base">
                                        <p:cTn id="57" dur="500" fill="hold"/>
                                        <p:tgtEl>
                                          <p:spTgt spid="157771"/>
                                        </p:tgtEl>
                                        <p:attrNameLst>
                                          <p:attrName>ppt_x</p:attrName>
                                        </p:attrNameLst>
                                      </p:cBhvr>
                                      <p:tavLst>
                                        <p:tav tm="0">
                                          <p:val>
                                            <p:strVal val="#ppt_x"/>
                                          </p:val>
                                        </p:tav>
                                        <p:tav tm="100000">
                                          <p:val>
                                            <p:strVal val="#ppt_x"/>
                                          </p:val>
                                        </p:tav>
                                      </p:tavLst>
                                    </p:anim>
                                    <p:anim calcmode="lin" valueType="num">
                                      <p:cBhvr additive="base">
                                        <p:cTn id="58" dur="500" fill="hold"/>
                                        <p:tgtEl>
                                          <p:spTgt spid="157771"/>
                                        </p:tgtEl>
                                        <p:attrNameLst>
                                          <p:attrName>ppt_y</p:attrName>
                                        </p:attrNameLst>
                                      </p:cBhvr>
                                      <p:tavLst>
                                        <p:tav tm="0">
                                          <p:val>
                                            <p:strVal val="0-#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57782"/>
                                        </p:tgtEl>
                                        <p:attrNameLst>
                                          <p:attrName>style.visibility</p:attrName>
                                        </p:attrNameLst>
                                      </p:cBhvr>
                                      <p:to>
                                        <p:strVal val="visible"/>
                                      </p:to>
                                    </p:set>
                                    <p:animEffect transition="in" filter="blinds(horizontal)">
                                      <p:cBhvr>
                                        <p:cTn id="63" dur="500"/>
                                        <p:tgtEl>
                                          <p:spTgt spid="15778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57786"/>
                                        </p:tgtEl>
                                        <p:attrNameLst>
                                          <p:attrName>style.visibility</p:attrName>
                                        </p:attrNameLst>
                                      </p:cBhvr>
                                      <p:to>
                                        <p:strVal val="visible"/>
                                      </p:to>
                                    </p:set>
                                    <p:anim calcmode="lin" valueType="num">
                                      <p:cBhvr additive="base">
                                        <p:cTn id="68" dur="500" fill="hold"/>
                                        <p:tgtEl>
                                          <p:spTgt spid="157786"/>
                                        </p:tgtEl>
                                        <p:attrNameLst>
                                          <p:attrName>ppt_x</p:attrName>
                                        </p:attrNameLst>
                                      </p:cBhvr>
                                      <p:tavLst>
                                        <p:tav tm="0">
                                          <p:val>
                                            <p:strVal val="0-#ppt_w/2"/>
                                          </p:val>
                                        </p:tav>
                                        <p:tav tm="100000">
                                          <p:val>
                                            <p:strVal val="#ppt_x"/>
                                          </p:val>
                                        </p:tav>
                                      </p:tavLst>
                                    </p:anim>
                                    <p:anim calcmode="lin" valueType="num">
                                      <p:cBhvr additive="base">
                                        <p:cTn id="69" dur="500" fill="hold"/>
                                        <p:tgtEl>
                                          <p:spTgt spid="157786"/>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57740"/>
                                        </p:tgtEl>
                                        <p:attrNameLst>
                                          <p:attrName>style.visibility</p:attrName>
                                        </p:attrNameLst>
                                      </p:cBhvr>
                                      <p:to>
                                        <p:strVal val="visible"/>
                                      </p:to>
                                    </p:set>
                                    <p:animEffect transition="in" filter="blinds(horizontal)">
                                      <p:cBhvr>
                                        <p:cTn id="74" dur="500"/>
                                        <p:tgtEl>
                                          <p:spTgt spid="157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31" grpId="0"/>
      <p:bldP spid="157733" grpId="0"/>
      <p:bldP spid="157734" grpId="0"/>
      <p:bldP spid="157735" grpId="0" animBg="1"/>
      <p:bldP spid="157737" grpId="0" animBg="1"/>
      <p:bldP spid="157740" grpId="0"/>
      <p:bldP spid="157766" grpId="0" animBg="1"/>
      <p:bldP spid="157781" grpId="0" animBg="1"/>
      <p:bldP spid="157782" grpId="0" animBg="1"/>
      <p:bldP spid="157783" grpId="0"/>
      <p:bldP spid="157784" grpId="0"/>
      <p:bldP spid="157785" grpId="0" animBg="1"/>
      <p:bldP spid="1577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2"/>
          <p:cNvSpPr>
            <a:spLocks noGrp="1"/>
          </p:cNvSpPr>
          <p:nvPr>
            <p:ph type="dt" sz="half" idx="10"/>
          </p:nvPr>
        </p:nvSpPr>
        <p:spPr/>
        <p:txBody>
          <a:bodyPr/>
          <a:lstStyle/>
          <a:p>
            <a:fld id="{82B72611-61DA-4D6F-A74E-AF7419207332}" type="datetime1">
              <a:rPr lang="de-DE" altLang="de-DE"/>
              <a:pPr/>
              <a:t>24.01.2020</a:t>
            </a:fld>
            <a:endParaRPr lang="de-DE" altLang="de-DE"/>
          </a:p>
        </p:txBody>
      </p:sp>
      <p:sp>
        <p:nvSpPr>
          <p:cNvPr id="14" name="Fußzeilenplatzhalter 3"/>
          <p:cNvSpPr>
            <a:spLocks noGrp="1"/>
          </p:cNvSpPr>
          <p:nvPr>
            <p:ph type="ftr" sz="quarter" idx="11"/>
          </p:nvPr>
        </p:nvSpPr>
        <p:spPr/>
        <p:txBody>
          <a:bodyPr/>
          <a:lstStyle/>
          <a:p>
            <a:r>
              <a:rPr lang="de-DE" altLang="de-DE"/>
              <a:t>Information Q-Phase, Sz</a:t>
            </a:r>
          </a:p>
        </p:txBody>
      </p:sp>
      <p:sp>
        <p:nvSpPr>
          <p:cNvPr id="15" name="Foliennummernplatzhalter 4"/>
          <p:cNvSpPr>
            <a:spLocks noGrp="1"/>
          </p:cNvSpPr>
          <p:nvPr>
            <p:ph type="sldNum" sz="quarter" idx="12"/>
          </p:nvPr>
        </p:nvSpPr>
        <p:spPr/>
        <p:txBody>
          <a:bodyPr/>
          <a:lstStyle/>
          <a:p>
            <a:r>
              <a:rPr lang="de-DE" altLang="de-DE"/>
              <a:t>Folie </a:t>
            </a:r>
            <a:fld id="{E4998336-67BF-42DA-9C79-529A568FF27E}" type="slidenum">
              <a:rPr lang="de-DE" altLang="de-DE"/>
              <a:pPr/>
              <a:t>22</a:t>
            </a:fld>
            <a:endParaRPr lang="de-DE" altLang="de-DE"/>
          </a:p>
        </p:txBody>
      </p:sp>
      <p:sp>
        <p:nvSpPr>
          <p:cNvPr id="148482" name="PubChord"/>
          <p:cNvSpPr>
            <a:spLocks noEditPoints="1" noChangeArrowheads="1"/>
          </p:cNvSpPr>
          <p:nvPr/>
        </p:nvSpPr>
        <p:spPr bwMode="auto">
          <a:xfrm rot="35090566">
            <a:off x="1938338" y="762000"/>
            <a:ext cx="5554662" cy="5659438"/>
          </a:xfrm>
          <a:custGeom>
            <a:avLst/>
            <a:gdLst>
              <a:gd name="G0" fmla="+- 0 0 0"/>
              <a:gd name="G1" fmla="sin 10800 14745600"/>
              <a:gd name="G2" fmla="cos 10800 14745600"/>
              <a:gd name="G3" fmla="sin 10800 2894696"/>
              <a:gd name="G4" fmla="cos 10800 2894696"/>
              <a:gd name="G5" fmla="+- G1 10800 0"/>
              <a:gd name="G6" fmla="+- G2 10800 0"/>
              <a:gd name="G7" fmla="+- G3 10800 0"/>
              <a:gd name="G8" fmla="+- G4 10800 0"/>
              <a:gd name="G9" fmla="+- 10800 0 0"/>
              <a:gd name="G10" fmla="+/ G5 G7 2"/>
              <a:gd name="G11" fmla="+/ G6 G8 2"/>
              <a:gd name="T0" fmla="*/ 3163 w 21600"/>
              <a:gd name="T1" fmla="*/ 3163 h 21600"/>
              <a:gd name="T2" fmla="*/ 10854 w 21600"/>
              <a:gd name="T3" fmla="*/ 10744 h 21600"/>
              <a:gd name="T4" fmla="*/ 18546 w 21600"/>
              <a:gd name="T5" fmla="*/ 18325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3718" y="21600"/>
                  <a:pt x="16512" y="20418"/>
                  <a:pt x="18546" y="18325"/>
                </a:cubicBezTo>
                <a:close/>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148483" name="PubChord"/>
          <p:cNvSpPr>
            <a:spLocks noEditPoints="1" noChangeArrowheads="1"/>
          </p:cNvSpPr>
          <p:nvPr/>
        </p:nvSpPr>
        <p:spPr bwMode="auto">
          <a:xfrm rot="2670977">
            <a:off x="1608138" y="762000"/>
            <a:ext cx="5554662" cy="5659438"/>
          </a:xfrm>
          <a:custGeom>
            <a:avLst/>
            <a:gdLst>
              <a:gd name="G0" fmla="+- 0 0 0"/>
              <a:gd name="G1" fmla="sin 10800 14745600"/>
              <a:gd name="G2" fmla="cos 10800 14745600"/>
              <a:gd name="G3" fmla="sin 10800 2894696"/>
              <a:gd name="G4" fmla="cos 10800 2894696"/>
              <a:gd name="G5" fmla="+- G1 10800 0"/>
              <a:gd name="G6" fmla="+- G2 10800 0"/>
              <a:gd name="G7" fmla="+- G3 10800 0"/>
              <a:gd name="G8" fmla="+- G4 10800 0"/>
              <a:gd name="G9" fmla="+- 10800 0 0"/>
              <a:gd name="G10" fmla="+/ G5 G7 2"/>
              <a:gd name="G11" fmla="+/ G6 G8 2"/>
              <a:gd name="T0" fmla="*/ 3163 w 21600"/>
              <a:gd name="T1" fmla="*/ 3163 h 21600"/>
              <a:gd name="T2" fmla="*/ 10854 w 21600"/>
              <a:gd name="T3" fmla="*/ 10744 h 21600"/>
              <a:gd name="T4" fmla="*/ 18546 w 21600"/>
              <a:gd name="T5" fmla="*/ 18325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3718" y="21600"/>
                  <a:pt x="16512" y="20418"/>
                  <a:pt x="18546" y="18325"/>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grpSp>
        <p:nvGrpSpPr>
          <p:cNvPr id="148484" name="Group 4"/>
          <p:cNvGrpSpPr>
            <a:grpSpLocks/>
          </p:cNvGrpSpPr>
          <p:nvPr/>
        </p:nvGrpSpPr>
        <p:grpSpPr bwMode="auto">
          <a:xfrm>
            <a:off x="6580188" y="762000"/>
            <a:ext cx="2416175" cy="730250"/>
            <a:chOff x="145" y="551"/>
            <a:chExt cx="1277" cy="460"/>
          </a:xfrm>
        </p:grpSpPr>
        <p:sp>
          <p:nvSpPr>
            <p:cNvPr id="148485" name="Text Box 5"/>
            <p:cNvSpPr txBox="1">
              <a:spLocks noChangeArrowheads="1"/>
            </p:cNvSpPr>
            <p:nvPr/>
          </p:nvSpPr>
          <p:spPr bwMode="auto">
            <a:xfrm>
              <a:off x="145" y="551"/>
              <a:ext cx="127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de-DE" altLang="de-DE" sz="1400" b="1">
                  <a:latin typeface="Arial Unicode MS" pitchFamily="34" charset="-128"/>
                </a:rPr>
                <a:t>        </a:t>
              </a:r>
              <a:r>
                <a:rPr lang="de-DE" altLang="de-DE" sz="1400" b="1">
                  <a:latin typeface="Arial" charset="0"/>
                </a:rPr>
                <a:t>Block II (Abitur)</a:t>
              </a:r>
            </a:p>
            <a:p>
              <a:r>
                <a:rPr lang="de-DE" altLang="de-DE" sz="1400" b="1">
                  <a:latin typeface="Arial" charset="0"/>
                </a:rPr>
                <a:t>Mindestpunktzahl 100</a:t>
              </a:r>
            </a:p>
            <a:p>
              <a:r>
                <a:rPr lang="de-DE" altLang="de-DE" sz="1400" b="1">
                  <a:latin typeface="Arial" charset="0"/>
                </a:rPr>
                <a:t>Höchstpunktzahl 300</a:t>
              </a:r>
            </a:p>
          </p:txBody>
        </p:sp>
        <p:sp>
          <p:nvSpPr>
            <p:cNvPr id="148486" name="Rectangle 6"/>
            <p:cNvSpPr>
              <a:spLocks noChangeArrowheads="1"/>
            </p:cNvSpPr>
            <p:nvPr/>
          </p:nvSpPr>
          <p:spPr bwMode="auto">
            <a:xfrm>
              <a:off x="216" y="576"/>
              <a:ext cx="126" cy="124"/>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148487" name="Group 7"/>
          <p:cNvGrpSpPr>
            <a:grpSpLocks/>
          </p:cNvGrpSpPr>
          <p:nvPr/>
        </p:nvGrpSpPr>
        <p:grpSpPr bwMode="auto">
          <a:xfrm>
            <a:off x="539750" y="765175"/>
            <a:ext cx="2825750" cy="730250"/>
            <a:chOff x="4483" y="719"/>
            <a:chExt cx="1277" cy="460"/>
          </a:xfrm>
        </p:grpSpPr>
        <p:sp>
          <p:nvSpPr>
            <p:cNvPr id="148488" name="Text Box 8"/>
            <p:cNvSpPr txBox="1">
              <a:spLocks noChangeArrowheads="1"/>
            </p:cNvSpPr>
            <p:nvPr/>
          </p:nvSpPr>
          <p:spPr bwMode="auto">
            <a:xfrm>
              <a:off x="4483" y="719"/>
              <a:ext cx="127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de-DE" altLang="de-DE" sz="1400" b="1">
                  <a:latin typeface="Arial Unicode MS" pitchFamily="34" charset="-128"/>
                </a:rPr>
                <a:t>       </a:t>
              </a:r>
              <a:r>
                <a:rPr lang="de-DE" altLang="de-DE" sz="1400" b="1">
                  <a:latin typeface="Arial" charset="0"/>
                </a:rPr>
                <a:t>Block I (Kursleistungen)</a:t>
              </a:r>
            </a:p>
            <a:p>
              <a:r>
                <a:rPr lang="de-DE" altLang="de-DE" sz="1400" b="1">
                  <a:latin typeface="Arial" charset="0"/>
                </a:rPr>
                <a:t>Mindestpunktzahl 200</a:t>
              </a:r>
            </a:p>
            <a:p>
              <a:r>
                <a:rPr lang="de-DE" altLang="de-DE" sz="1400" b="1">
                  <a:latin typeface="Arial" charset="0"/>
                </a:rPr>
                <a:t>Höchstpunktzahl 600</a:t>
              </a:r>
            </a:p>
          </p:txBody>
        </p:sp>
        <p:sp>
          <p:nvSpPr>
            <p:cNvPr id="148489" name="Rectangle 9"/>
            <p:cNvSpPr>
              <a:spLocks noChangeArrowheads="1"/>
            </p:cNvSpPr>
            <p:nvPr/>
          </p:nvSpPr>
          <p:spPr bwMode="auto">
            <a:xfrm>
              <a:off x="4554" y="744"/>
              <a:ext cx="126" cy="124"/>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sp>
        <p:nvSpPr>
          <p:cNvPr id="148490" name="Text Box 10"/>
          <p:cNvSpPr txBox="1">
            <a:spLocks noChangeArrowheads="1"/>
          </p:cNvSpPr>
          <p:nvPr/>
        </p:nvSpPr>
        <p:spPr bwMode="auto">
          <a:xfrm>
            <a:off x="2215813" y="1602232"/>
            <a:ext cx="2268538" cy="40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de-DE" altLang="de-DE" sz="1800" b="1" dirty="0">
                <a:latin typeface="Arial" charset="0"/>
              </a:rPr>
              <a:t>32 bis 36 Kursleistungen</a:t>
            </a:r>
            <a:r>
              <a:rPr lang="de-DE" altLang="de-DE" sz="1600" b="1" dirty="0">
                <a:latin typeface="Arial" charset="0"/>
              </a:rPr>
              <a:t/>
            </a:r>
            <a:br>
              <a:rPr lang="de-DE" altLang="de-DE" sz="1600" b="1" dirty="0">
                <a:latin typeface="Arial" charset="0"/>
              </a:rPr>
            </a:br>
            <a:r>
              <a:rPr lang="de-DE" altLang="de-DE" sz="1600" dirty="0">
                <a:latin typeface="Arial" charset="0"/>
              </a:rPr>
              <a:t>darunter alle Pflichtkurse </a:t>
            </a:r>
          </a:p>
          <a:p>
            <a:pPr algn="ctr">
              <a:spcBef>
                <a:spcPct val="50000"/>
              </a:spcBef>
            </a:pPr>
            <a:r>
              <a:rPr lang="de-DE" altLang="de-DE" sz="1600" dirty="0" err="1">
                <a:latin typeface="Arial" charset="0"/>
              </a:rPr>
              <a:t>u.z.</a:t>
            </a:r>
            <a:endParaRPr lang="de-DE" altLang="de-DE" sz="1600" b="1" dirty="0">
              <a:latin typeface="Arial" charset="0"/>
            </a:endParaRPr>
          </a:p>
          <a:p>
            <a:pPr>
              <a:spcBef>
                <a:spcPct val="50000"/>
              </a:spcBef>
            </a:pPr>
            <a:r>
              <a:rPr lang="de-DE" altLang="de-DE" sz="1600" b="1" dirty="0">
                <a:latin typeface="Arial" charset="0"/>
              </a:rPr>
              <a:t>24 bis 28 Kursleistungen</a:t>
            </a:r>
            <a:r>
              <a:rPr lang="de-DE" altLang="de-DE" sz="1600" dirty="0">
                <a:latin typeface="Arial" charset="0"/>
              </a:rPr>
              <a:t> </a:t>
            </a:r>
            <a:br>
              <a:rPr lang="de-DE" altLang="de-DE" sz="1600" dirty="0">
                <a:latin typeface="Arial" charset="0"/>
              </a:rPr>
            </a:br>
            <a:r>
              <a:rPr lang="de-DE" altLang="de-DE" sz="1600" dirty="0">
                <a:latin typeface="Arial" charset="0"/>
              </a:rPr>
              <a:t>in</a:t>
            </a:r>
            <a:r>
              <a:rPr lang="de-DE" altLang="de-DE" sz="1600" b="1" dirty="0">
                <a:latin typeface="Arial" charset="0"/>
              </a:rPr>
              <a:t> einfacher</a:t>
            </a:r>
            <a:r>
              <a:rPr lang="de-DE" altLang="de-DE" sz="1600" dirty="0">
                <a:latin typeface="Arial" charset="0"/>
              </a:rPr>
              <a:t> Wertung, </a:t>
            </a:r>
            <a:br>
              <a:rPr lang="de-DE" altLang="de-DE" sz="1600" dirty="0">
                <a:latin typeface="Arial" charset="0"/>
              </a:rPr>
            </a:br>
            <a:r>
              <a:rPr lang="de-DE" altLang="de-DE" sz="1600" dirty="0">
                <a:latin typeface="Arial" charset="0"/>
              </a:rPr>
              <a:t>darunter die Kurse P3, P4 u. P5 aus dem 1. bis 4. </a:t>
            </a:r>
            <a:r>
              <a:rPr lang="de-DE" altLang="de-DE" sz="1600" dirty="0" err="1">
                <a:latin typeface="Arial" charset="0"/>
              </a:rPr>
              <a:t>Hj</a:t>
            </a:r>
            <a:r>
              <a:rPr lang="de-DE" altLang="de-DE" sz="1600" dirty="0">
                <a:latin typeface="Arial" charset="0"/>
              </a:rPr>
              <a:t>., </a:t>
            </a:r>
            <a:br>
              <a:rPr lang="de-DE" altLang="de-DE" sz="1600" dirty="0">
                <a:latin typeface="Arial" charset="0"/>
              </a:rPr>
            </a:br>
            <a:r>
              <a:rPr lang="de-DE" altLang="de-DE" sz="1600" dirty="0">
                <a:latin typeface="Arial" charset="0"/>
              </a:rPr>
              <a:t>sowie die</a:t>
            </a:r>
            <a:br>
              <a:rPr lang="de-DE" altLang="de-DE" sz="1600" dirty="0">
                <a:latin typeface="Arial" charset="0"/>
              </a:rPr>
            </a:br>
            <a:r>
              <a:rPr lang="de-DE" altLang="de-DE" sz="1600" b="1" dirty="0">
                <a:latin typeface="Arial" charset="0"/>
              </a:rPr>
              <a:t>8 Kursleistungen</a:t>
            </a:r>
            <a:r>
              <a:rPr lang="de-DE" altLang="de-DE" sz="1600" dirty="0">
                <a:latin typeface="Arial" charset="0"/>
              </a:rPr>
              <a:t> </a:t>
            </a:r>
            <a:br>
              <a:rPr lang="de-DE" altLang="de-DE" sz="1600" dirty="0">
                <a:latin typeface="Arial" charset="0"/>
              </a:rPr>
            </a:br>
            <a:r>
              <a:rPr lang="de-DE" altLang="de-DE" sz="1600" dirty="0">
                <a:latin typeface="Arial" charset="0"/>
              </a:rPr>
              <a:t>des 1. und 2. PF in </a:t>
            </a:r>
            <a:r>
              <a:rPr lang="de-DE" altLang="de-DE" sz="1600" b="1" dirty="0">
                <a:latin typeface="Arial" charset="0"/>
              </a:rPr>
              <a:t>doppelter</a:t>
            </a:r>
            <a:r>
              <a:rPr lang="de-DE" altLang="de-DE" sz="1600" dirty="0">
                <a:latin typeface="Arial" charset="0"/>
              </a:rPr>
              <a:t> Wertung</a:t>
            </a:r>
          </a:p>
        </p:txBody>
      </p:sp>
      <p:sp>
        <p:nvSpPr>
          <p:cNvPr id="148491" name="Text Box 11"/>
          <p:cNvSpPr txBox="1">
            <a:spLocks noChangeArrowheads="1"/>
          </p:cNvSpPr>
          <p:nvPr/>
        </p:nvSpPr>
        <p:spPr bwMode="auto">
          <a:xfrm>
            <a:off x="4814888" y="1828800"/>
            <a:ext cx="2138362"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de-DE" altLang="de-DE" sz="1800" b="1">
                <a:latin typeface="Arial" charset="0"/>
              </a:rPr>
              <a:t>Prüfungsblock:</a:t>
            </a:r>
            <a:r>
              <a:rPr lang="de-DE" altLang="de-DE" sz="1600">
                <a:latin typeface="Arial" charset="0"/>
              </a:rPr>
              <a:t/>
            </a:r>
            <a:br>
              <a:rPr lang="de-DE" altLang="de-DE" sz="1600">
                <a:latin typeface="Arial" charset="0"/>
              </a:rPr>
            </a:br>
            <a:r>
              <a:rPr lang="de-DE" altLang="de-DE" sz="1600">
                <a:latin typeface="Arial" charset="0"/>
              </a:rPr>
              <a:t>Ergebnisse der 5 Abiturprüfungen in </a:t>
            </a:r>
            <a:r>
              <a:rPr lang="de-DE" altLang="de-DE" sz="1600" b="1">
                <a:latin typeface="Arial" charset="0"/>
              </a:rPr>
              <a:t>vierfacher</a:t>
            </a:r>
            <a:r>
              <a:rPr lang="de-DE" altLang="de-DE" sz="1600">
                <a:latin typeface="Arial" charset="0"/>
              </a:rPr>
              <a:t> Wertung,</a:t>
            </a:r>
          </a:p>
          <a:p>
            <a:pPr>
              <a:spcBef>
                <a:spcPct val="50000"/>
              </a:spcBef>
            </a:pPr>
            <a:r>
              <a:rPr lang="de-DE" altLang="de-DE" sz="1600">
                <a:latin typeface="Arial" charset="0"/>
              </a:rPr>
              <a:t>wobei eine </a:t>
            </a:r>
            <a:r>
              <a:rPr lang="de-DE" altLang="de-DE" sz="1600" b="1" i="1">
                <a:latin typeface="Arial" charset="0"/>
              </a:rPr>
              <a:t>besondere Lernleistung</a:t>
            </a:r>
            <a:r>
              <a:rPr lang="de-DE" altLang="de-DE" sz="1600">
                <a:latin typeface="Arial" charset="0"/>
              </a:rPr>
              <a:t> in vierfacher Wertung an die Stelle der Abiturprüfung im PF4 treten kann</a:t>
            </a:r>
          </a:p>
        </p:txBody>
      </p:sp>
      <p:sp>
        <p:nvSpPr>
          <p:cNvPr id="148492" name="Text Box 12"/>
          <p:cNvSpPr txBox="1">
            <a:spLocks noChangeArrowheads="1"/>
          </p:cNvSpPr>
          <p:nvPr/>
        </p:nvSpPr>
        <p:spPr bwMode="auto">
          <a:xfrm>
            <a:off x="3048000" y="228600"/>
            <a:ext cx="3744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chemeClr val="tx2"/>
                </a:solidFill>
                <a:latin typeface="Arial" charset="0"/>
              </a:rPr>
              <a:t>Gesamtqualifikation Abitur</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8487"/>
                                        </p:tgtEl>
                                        <p:attrNameLst>
                                          <p:attrName>style.visibility</p:attrName>
                                        </p:attrNameLst>
                                      </p:cBhvr>
                                      <p:to>
                                        <p:strVal val="visible"/>
                                      </p:to>
                                    </p:set>
                                    <p:anim calcmode="lin" valueType="num">
                                      <p:cBhvr additive="base">
                                        <p:cTn id="7" dur="500" fill="hold"/>
                                        <p:tgtEl>
                                          <p:spTgt spid="148487"/>
                                        </p:tgtEl>
                                        <p:attrNameLst>
                                          <p:attrName>ppt_x</p:attrName>
                                        </p:attrNameLst>
                                      </p:cBhvr>
                                      <p:tavLst>
                                        <p:tav tm="0">
                                          <p:val>
                                            <p:strVal val="0-#ppt_w/2"/>
                                          </p:val>
                                        </p:tav>
                                        <p:tav tm="100000">
                                          <p:val>
                                            <p:strVal val="#ppt_x"/>
                                          </p:val>
                                        </p:tav>
                                      </p:tavLst>
                                    </p:anim>
                                    <p:anim calcmode="lin" valueType="num">
                                      <p:cBhvr additive="base">
                                        <p:cTn id="8" dur="500" fill="hold"/>
                                        <p:tgtEl>
                                          <p:spTgt spid="1484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1000"/>
                                  </p:stCondLst>
                                  <p:childTnLst>
                                    <p:set>
                                      <p:cBhvr>
                                        <p:cTn id="11" dur="1" fill="hold">
                                          <p:stCondLst>
                                            <p:cond delay="0"/>
                                          </p:stCondLst>
                                        </p:cTn>
                                        <p:tgtEl>
                                          <p:spTgt spid="148490"/>
                                        </p:tgtEl>
                                        <p:attrNameLst>
                                          <p:attrName>style.visibility</p:attrName>
                                        </p:attrNameLst>
                                      </p:cBhvr>
                                      <p:to>
                                        <p:strVal val="visible"/>
                                      </p:to>
                                    </p:set>
                                    <p:animEffect transition="in" filter="wipe(left)">
                                      <p:cBhvr>
                                        <p:cTn id="12" dur="500"/>
                                        <p:tgtEl>
                                          <p:spTgt spid="1484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8484"/>
                                        </p:tgtEl>
                                        <p:attrNameLst>
                                          <p:attrName>style.visibility</p:attrName>
                                        </p:attrNameLst>
                                      </p:cBhvr>
                                      <p:to>
                                        <p:strVal val="visible"/>
                                      </p:to>
                                    </p:set>
                                    <p:anim calcmode="lin" valueType="num">
                                      <p:cBhvr additive="base">
                                        <p:cTn id="17" dur="500" fill="hold"/>
                                        <p:tgtEl>
                                          <p:spTgt spid="148484"/>
                                        </p:tgtEl>
                                        <p:attrNameLst>
                                          <p:attrName>ppt_x</p:attrName>
                                        </p:attrNameLst>
                                      </p:cBhvr>
                                      <p:tavLst>
                                        <p:tav tm="0">
                                          <p:val>
                                            <p:strVal val="#ppt_x"/>
                                          </p:val>
                                        </p:tav>
                                        <p:tav tm="100000">
                                          <p:val>
                                            <p:strVal val="#ppt_x"/>
                                          </p:val>
                                        </p:tav>
                                      </p:tavLst>
                                    </p:anim>
                                    <p:anim calcmode="lin" valueType="num">
                                      <p:cBhvr additive="base">
                                        <p:cTn id="18" dur="500" fill="hold"/>
                                        <p:tgtEl>
                                          <p:spTgt spid="14848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2" presetClass="entr" presetSubtype="8" fill="hold" grpId="0" nodeType="afterEffect">
                                  <p:stCondLst>
                                    <p:cond delay="1000"/>
                                  </p:stCondLst>
                                  <p:childTnLst>
                                    <p:set>
                                      <p:cBhvr>
                                        <p:cTn id="21" dur="1" fill="hold">
                                          <p:stCondLst>
                                            <p:cond delay="0"/>
                                          </p:stCondLst>
                                        </p:cTn>
                                        <p:tgtEl>
                                          <p:spTgt spid="148491"/>
                                        </p:tgtEl>
                                        <p:attrNameLst>
                                          <p:attrName>style.visibility</p:attrName>
                                        </p:attrNameLst>
                                      </p:cBhvr>
                                      <p:to>
                                        <p:strVal val="visible"/>
                                      </p:to>
                                    </p:set>
                                    <p:animEffect transition="in" filter="wipe(left)">
                                      <p:cBhvr>
                                        <p:cTn id="22"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autoUpdateAnimBg="0"/>
      <p:bldP spid="14849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3"/>
          <p:cNvSpPr>
            <a:spLocks noGrp="1"/>
          </p:cNvSpPr>
          <p:nvPr>
            <p:ph type="dt" sz="half" idx="10"/>
          </p:nvPr>
        </p:nvSpPr>
        <p:spPr/>
        <p:txBody>
          <a:bodyPr/>
          <a:lstStyle/>
          <a:p>
            <a:fld id="{D3F74851-1C17-4F93-9173-BCB90636C0B3}" type="datetime1">
              <a:rPr lang="de-DE" altLang="de-DE"/>
              <a:pPr/>
              <a:t>24.01.2020</a:t>
            </a:fld>
            <a:endParaRPr lang="de-DE" altLang="de-DE"/>
          </a:p>
        </p:txBody>
      </p:sp>
      <p:sp>
        <p:nvSpPr>
          <p:cNvPr id="11" name="Fußzeilenplatzhalter 4"/>
          <p:cNvSpPr>
            <a:spLocks noGrp="1"/>
          </p:cNvSpPr>
          <p:nvPr>
            <p:ph type="ftr" sz="quarter" idx="11"/>
          </p:nvPr>
        </p:nvSpPr>
        <p:spPr/>
        <p:txBody>
          <a:bodyPr/>
          <a:lstStyle/>
          <a:p>
            <a:r>
              <a:rPr lang="de-DE" altLang="de-DE"/>
              <a:t>Information Q-Phase, Sz</a:t>
            </a:r>
          </a:p>
        </p:txBody>
      </p:sp>
      <p:sp>
        <p:nvSpPr>
          <p:cNvPr id="12" name="Foliennummernplatzhalter 5"/>
          <p:cNvSpPr>
            <a:spLocks noGrp="1"/>
          </p:cNvSpPr>
          <p:nvPr>
            <p:ph type="sldNum" sz="quarter" idx="12"/>
          </p:nvPr>
        </p:nvSpPr>
        <p:spPr/>
        <p:txBody>
          <a:bodyPr/>
          <a:lstStyle/>
          <a:p>
            <a:r>
              <a:rPr lang="de-DE" altLang="de-DE"/>
              <a:t>Folie </a:t>
            </a:r>
            <a:fld id="{B65B2FDC-425A-4839-9ADF-2CADA37A77B1}" type="slidenum">
              <a:rPr lang="de-DE" altLang="de-DE"/>
              <a:pPr/>
              <a:t>23</a:t>
            </a:fld>
            <a:endParaRPr lang="de-DE" altLang="de-DE"/>
          </a:p>
        </p:txBody>
      </p:sp>
      <p:pic>
        <p:nvPicPr>
          <p:cNvPr id="149506" name="Picture 2" descr="BOOK0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95425"/>
            <a:ext cx="8382000" cy="4721225"/>
          </a:xfrm>
          <a:prstGeom prst="rect">
            <a:avLst/>
          </a:prstGeom>
          <a:noFill/>
          <a:extLst>
            <a:ext uri="{909E8E84-426E-40DD-AFC4-6F175D3DCCD1}">
              <a14:hiddenFill xmlns:a14="http://schemas.microsoft.com/office/drawing/2010/main">
                <a:solidFill>
                  <a:srgbClr val="FFFFFF"/>
                </a:solidFill>
              </a14:hiddenFill>
            </a:ext>
          </a:extLst>
        </p:spPr>
      </p:pic>
      <p:sp>
        <p:nvSpPr>
          <p:cNvPr id="149507" name="AutoShape 3"/>
          <p:cNvSpPr>
            <a:spLocks noChangeArrowheads="1"/>
          </p:cNvSpPr>
          <p:nvPr/>
        </p:nvSpPr>
        <p:spPr bwMode="auto">
          <a:xfrm>
            <a:off x="2400300" y="1016000"/>
            <a:ext cx="4343400" cy="3133725"/>
          </a:xfrm>
          <a:prstGeom prst="leftRightArrowCallout">
            <a:avLst>
              <a:gd name="adj1" fmla="val 20241"/>
              <a:gd name="adj2" fmla="val 36903"/>
              <a:gd name="adj3" fmla="val 26816"/>
              <a:gd name="adj4" fmla="val 48991"/>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Block I</a:t>
            </a:r>
          </a:p>
          <a:p>
            <a:pPr algn="ctr"/>
            <a:r>
              <a:rPr lang="de-DE" altLang="de-DE" sz="2000">
                <a:latin typeface="Arial" charset="0"/>
              </a:rPr>
              <a:t>min. 200 Pkt.</a:t>
            </a:r>
            <a:endParaRPr lang="de-DE" altLang="de-DE">
              <a:latin typeface="Times New Roman" pitchFamily="18" charset="0"/>
            </a:endParaRPr>
          </a:p>
        </p:txBody>
      </p:sp>
      <p:sp>
        <p:nvSpPr>
          <p:cNvPr id="149508" name="Rectangle 4"/>
          <p:cNvSpPr>
            <a:spLocks noChangeArrowheads="1"/>
          </p:cNvSpPr>
          <p:nvPr/>
        </p:nvSpPr>
        <p:spPr bwMode="auto">
          <a:xfrm>
            <a:off x="381000" y="1219200"/>
            <a:ext cx="1981200" cy="293052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b="1" dirty="0">
                <a:latin typeface="Arial" charset="0"/>
              </a:rPr>
              <a:t>32 bis 36 Kurse</a:t>
            </a:r>
            <a:endParaRPr lang="de-DE" altLang="de-DE" sz="1600" dirty="0">
              <a:latin typeface="Arial" charset="0"/>
            </a:endParaRPr>
          </a:p>
          <a:p>
            <a:pPr algn="ctr"/>
            <a:r>
              <a:rPr lang="de-DE" altLang="de-DE" sz="1600" dirty="0">
                <a:latin typeface="Arial" charset="0"/>
              </a:rPr>
              <a:t>darunter alle P-Kurse </a:t>
            </a:r>
          </a:p>
          <a:p>
            <a:pPr algn="ctr"/>
            <a:r>
              <a:rPr lang="de-DE" altLang="de-DE" sz="1600" dirty="0">
                <a:latin typeface="Arial" charset="0"/>
              </a:rPr>
              <a:t>und </a:t>
            </a:r>
            <a:br>
              <a:rPr lang="de-DE" altLang="de-DE" sz="1600" dirty="0">
                <a:latin typeface="Arial" charset="0"/>
              </a:rPr>
            </a:br>
            <a:r>
              <a:rPr lang="de-DE" altLang="de-DE" sz="1600" dirty="0">
                <a:latin typeface="Arial" charset="0"/>
              </a:rPr>
              <a:t>alle Pflichtkurse </a:t>
            </a:r>
          </a:p>
        </p:txBody>
      </p:sp>
      <p:sp>
        <p:nvSpPr>
          <p:cNvPr id="149509" name="Rectangle 5"/>
          <p:cNvSpPr>
            <a:spLocks noChangeArrowheads="1"/>
          </p:cNvSpPr>
          <p:nvPr/>
        </p:nvSpPr>
        <p:spPr bwMode="auto">
          <a:xfrm>
            <a:off x="6743700" y="984250"/>
            <a:ext cx="2336292" cy="316547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Arial" charset="0"/>
              </a:rPr>
              <a:t/>
            </a:r>
            <a:br>
              <a:rPr lang="de-DE" altLang="de-DE" sz="1600" dirty="0">
                <a:latin typeface="Arial" charset="0"/>
              </a:rPr>
            </a:br>
            <a:endParaRPr lang="de-DE" altLang="de-DE" sz="1400" dirty="0">
              <a:latin typeface="Verdana" pitchFamily="34" charset="0"/>
            </a:endParaRPr>
          </a:p>
          <a:p>
            <a:pPr algn="ctr"/>
            <a:endParaRPr lang="de-DE" altLang="de-DE" sz="1400" dirty="0">
              <a:latin typeface="Arial" charset="0"/>
            </a:endParaRPr>
          </a:p>
        </p:txBody>
      </p:sp>
      <p:sp>
        <p:nvSpPr>
          <p:cNvPr id="149510" name="AutoShape 6"/>
          <p:cNvSpPr>
            <a:spLocks noChangeArrowheads="1"/>
          </p:cNvSpPr>
          <p:nvPr/>
        </p:nvSpPr>
        <p:spPr bwMode="auto">
          <a:xfrm>
            <a:off x="2400300" y="4129088"/>
            <a:ext cx="4343400" cy="1600200"/>
          </a:xfrm>
          <a:prstGeom prst="leftRightArrowCallout">
            <a:avLst>
              <a:gd name="adj1" fmla="val 20241"/>
              <a:gd name="adj2" fmla="val 36903"/>
              <a:gd name="adj3" fmla="val 52514"/>
              <a:gd name="adj4" fmla="val 4899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latin typeface="Arial" charset="0"/>
              </a:rPr>
              <a:t>Block II</a:t>
            </a:r>
          </a:p>
          <a:p>
            <a:pPr algn="ctr"/>
            <a:r>
              <a:rPr lang="de-DE" altLang="de-DE">
                <a:latin typeface="Arial" charset="0"/>
              </a:rPr>
              <a:t>Abiturblock</a:t>
            </a:r>
          </a:p>
          <a:p>
            <a:pPr algn="ctr"/>
            <a:r>
              <a:rPr lang="de-DE" altLang="de-DE" sz="2000">
                <a:latin typeface="Arial" charset="0"/>
              </a:rPr>
              <a:t>min. 100 Pkt.</a:t>
            </a:r>
            <a:endParaRPr lang="de-DE" altLang="de-DE">
              <a:latin typeface="Times New Roman" pitchFamily="18" charset="0"/>
            </a:endParaRPr>
          </a:p>
        </p:txBody>
      </p:sp>
      <p:sp>
        <p:nvSpPr>
          <p:cNvPr id="149511" name="Rectangle 7"/>
          <p:cNvSpPr>
            <a:spLocks noChangeArrowheads="1"/>
          </p:cNvSpPr>
          <p:nvPr/>
        </p:nvSpPr>
        <p:spPr bwMode="auto">
          <a:xfrm>
            <a:off x="381000" y="4129088"/>
            <a:ext cx="1981200" cy="1600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b="1">
                <a:latin typeface="Arial" charset="0"/>
              </a:rPr>
              <a:t>5 Prüfungen</a:t>
            </a:r>
          </a:p>
          <a:p>
            <a:pPr algn="ctr"/>
            <a:r>
              <a:rPr lang="de-DE" altLang="de-DE" sz="1600">
                <a:latin typeface="Arial" charset="0"/>
              </a:rPr>
              <a:t>in 4-facher Wertung</a:t>
            </a:r>
          </a:p>
        </p:txBody>
      </p:sp>
      <p:sp>
        <p:nvSpPr>
          <p:cNvPr id="149512" name="Rectangle 8"/>
          <p:cNvSpPr>
            <a:spLocks noChangeArrowheads="1"/>
          </p:cNvSpPr>
          <p:nvPr/>
        </p:nvSpPr>
        <p:spPr bwMode="auto">
          <a:xfrm>
            <a:off x="6743700" y="4149725"/>
            <a:ext cx="2336292" cy="1600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dirty="0">
                <a:latin typeface="Arial" charset="0"/>
              </a:rPr>
              <a:t>in 3</a:t>
            </a:r>
            <a:r>
              <a:rPr lang="de-DE" altLang="de-DE" sz="1600" b="1" dirty="0">
                <a:latin typeface="Arial" charset="0"/>
              </a:rPr>
              <a:t> PF</a:t>
            </a:r>
            <a:r>
              <a:rPr lang="de-DE" altLang="de-DE" sz="1600" dirty="0">
                <a:latin typeface="Arial" charset="0"/>
              </a:rPr>
              <a:t>, </a:t>
            </a:r>
          </a:p>
          <a:p>
            <a:pPr algn="ctr"/>
            <a:r>
              <a:rPr lang="de-DE" altLang="de-DE" sz="1600" dirty="0">
                <a:latin typeface="Arial" charset="0"/>
              </a:rPr>
              <a:t>darunter 1x P1,P2,P3 </a:t>
            </a:r>
          </a:p>
          <a:p>
            <a:pPr algn="ctr"/>
            <a:r>
              <a:rPr lang="de-DE" altLang="de-DE" sz="1600" dirty="0">
                <a:latin typeface="Arial" charset="0"/>
              </a:rPr>
              <a:t>mindestens </a:t>
            </a:r>
            <a:r>
              <a:rPr lang="de-DE" altLang="de-DE" sz="1600" b="1" dirty="0">
                <a:latin typeface="Arial" charset="0"/>
              </a:rPr>
              <a:t>20 Pkt.</a:t>
            </a:r>
            <a:endParaRPr lang="de-DE" altLang="de-DE" sz="1600" dirty="0">
              <a:latin typeface="Arial" charset="0"/>
            </a:endParaRPr>
          </a:p>
          <a:p>
            <a:pPr algn="ctr"/>
            <a:r>
              <a:rPr lang="de-DE" altLang="de-DE" sz="1600" dirty="0">
                <a:latin typeface="Arial" charset="0"/>
              </a:rPr>
              <a:t>(vierfache Wertung)</a:t>
            </a:r>
            <a:endParaRPr lang="de-DE" altLang="de-DE" dirty="0">
              <a:latin typeface="Arial" charset="0"/>
            </a:endParaRPr>
          </a:p>
        </p:txBody>
      </p:sp>
      <p:sp>
        <p:nvSpPr>
          <p:cNvPr id="149513" name="Text Box 9"/>
          <p:cNvSpPr txBox="1">
            <a:spLocks noChangeArrowheads="1"/>
          </p:cNvSpPr>
          <p:nvPr/>
        </p:nvSpPr>
        <p:spPr bwMode="auto">
          <a:xfrm>
            <a:off x="2057400" y="381000"/>
            <a:ext cx="559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latin typeface="Verdana" pitchFamily="34" charset="0"/>
              </a:rPr>
              <a:t>Gesamtqualifikation - Bedingungen</a:t>
            </a:r>
          </a:p>
        </p:txBody>
      </p:sp>
      <p:sp>
        <p:nvSpPr>
          <p:cNvPr id="13" name="Textfeld 12"/>
          <p:cNvSpPr txBox="1"/>
          <p:nvPr/>
        </p:nvSpPr>
        <p:spPr>
          <a:xfrm>
            <a:off x="6743700" y="1016000"/>
            <a:ext cx="2450592" cy="3046988"/>
          </a:xfrm>
          <a:prstGeom prst="rect">
            <a:avLst/>
          </a:prstGeom>
          <a:noFill/>
        </p:spPr>
        <p:txBody>
          <a:bodyPr wrap="square" rtlCol="0">
            <a:spAutoFit/>
          </a:bodyPr>
          <a:lstStyle/>
          <a:p>
            <a:pPr marL="285750" indent="-285750">
              <a:defRPr/>
            </a:pPr>
            <a:r>
              <a:rPr lang="de-DE" altLang="de-DE" sz="1400" b="1" dirty="0">
                <a:latin typeface="Arial Unicode MS" pitchFamily="34" charset="-128"/>
              </a:rPr>
              <a:t>darunter mit weniger als </a:t>
            </a:r>
          </a:p>
          <a:p>
            <a:pPr marL="285750" indent="-285750">
              <a:defRPr/>
            </a:pPr>
            <a:r>
              <a:rPr lang="de-DE" altLang="de-DE" sz="1400" b="1" dirty="0">
                <a:latin typeface="Arial Unicode MS" pitchFamily="34" charset="-128"/>
              </a:rPr>
              <a:t>05 Punkten:</a:t>
            </a:r>
          </a:p>
          <a:p>
            <a:pPr>
              <a:defRPr/>
            </a:pPr>
            <a:r>
              <a:rPr lang="de-DE" altLang="de-DE" sz="1400" dirty="0">
                <a:latin typeface="Arial Unicode MS" pitchFamily="34" charset="-128"/>
              </a:rPr>
              <a:t>   -   bei 32, 33, 34 eingebrachten Ergebnissen höchstens 6 Wertungen</a:t>
            </a:r>
          </a:p>
          <a:p>
            <a:pPr>
              <a:defRPr/>
            </a:pPr>
            <a:r>
              <a:rPr lang="de-DE" altLang="de-DE" sz="1400" dirty="0">
                <a:latin typeface="Arial Unicode MS" pitchFamily="34" charset="-128"/>
              </a:rPr>
              <a:t>   -   bei 35 und 36 Ergebnissen höchstens 7 Wertungen</a:t>
            </a:r>
          </a:p>
          <a:p>
            <a:pPr>
              <a:defRPr/>
            </a:pPr>
            <a:r>
              <a:rPr lang="de-DE" altLang="de-DE" sz="1400" dirty="0">
                <a:latin typeface="Arial Unicode MS" pitchFamily="34" charset="-128"/>
              </a:rPr>
              <a:t>    -  dabei insgesamt jeweils höchstens 3 Wertungen unter 05 Punkten bei P1, P2 und P3 </a:t>
            </a:r>
          </a:p>
          <a:p>
            <a:endParaRPr lang="de-DE"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149506"/>
                                        </p:tgtEl>
                                        <p:attrNameLst>
                                          <p:attrName>style.visibility</p:attrName>
                                        </p:attrNameLst>
                                      </p:cBhvr>
                                      <p:to>
                                        <p:strVal val="visible"/>
                                      </p:to>
                                    </p:set>
                                    <p:animEffect transition="in" filter="box(in)">
                                      <p:cBhvr>
                                        <p:cTn id="7" dur="500"/>
                                        <p:tgtEl>
                                          <p:spTgt spid="149506"/>
                                        </p:tgtEl>
                                      </p:cBhvr>
                                    </p:animEffect>
                                  </p:childTnLst>
                                  <p:subTnLst>
                                    <p:set>
                                      <p:cBhvr override="childStyle">
                                        <p:cTn dur="1" fill="hold" display="0" masterRel="nextClick" afterEffect="1"/>
                                        <p:tgtEl>
                                          <p:spTgt spid="14950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9507"/>
                                        </p:tgtEl>
                                        <p:attrNameLst>
                                          <p:attrName>style.visibility</p:attrName>
                                        </p:attrNameLst>
                                      </p:cBhvr>
                                      <p:to>
                                        <p:strVal val="visible"/>
                                      </p:to>
                                    </p:set>
                                    <p:anim calcmode="lin" valueType="num">
                                      <p:cBhvr additive="base">
                                        <p:cTn id="12" dur="500" fill="hold"/>
                                        <p:tgtEl>
                                          <p:spTgt spid="149507"/>
                                        </p:tgtEl>
                                        <p:attrNameLst>
                                          <p:attrName>ppt_x</p:attrName>
                                        </p:attrNameLst>
                                      </p:cBhvr>
                                      <p:tavLst>
                                        <p:tav tm="0">
                                          <p:val>
                                            <p:strVal val="#ppt_x"/>
                                          </p:val>
                                        </p:tav>
                                        <p:tav tm="100000">
                                          <p:val>
                                            <p:strVal val="#ppt_x"/>
                                          </p:val>
                                        </p:tav>
                                      </p:tavLst>
                                    </p:anim>
                                    <p:anim calcmode="lin" valueType="num">
                                      <p:cBhvr additive="base">
                                        <p:cTn id="13" dur="500" fill="hold"/>
                                        <p:tgtEl>
                                          <p:spTgt spid="14950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9510"/>
                                        </p:tgtEl>
                                        <p:attrNameLst>
                                          <p:attrName>style.visibility</p:attrName>
                                        </p:attrNameLst>
                                      </p:cBhvr>
                                      <p:to>
                                        <p:strVal val="visible"/>
                                      </p:to>
                                    </p:set>
                                    <p:anim calcmode="lin" valueType="num">
                                      <p:cBhvr additive="base">
                                        <p:cTn id="18" dur="500" fill="hold"/>
                                        <p:tgtEl>
                                          <p:spTgt spid="149510"/>
                                        </p:tgtEl>
                                        <p:attrNameLst>
                                          <p:attrName>ppt_x</p:attrName>
                                        </p:attrNameLst>
                                      </p:cBhvr>
                                      <p:tavLst>
                                        <p:tav tm="0">
                                          <p:val>
                                            <p:strVal val="#ppt_x"/>
                                          </p:val>
                                        </p:tav>
                                        <p:tav tm="100000">
                                          <p:val>
                                            <p:strVal val="#ppt_x"/>
                                          </p:val>
                                        </p:tav>
                                      </p:tavLst>
                                    </p:anim>
                                    <p:anim calcmode="lin" valueType="num">
                                      <p:cBhvr additive="base">
                                        <p:cTn id="19"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9508"/>
                                        </p:tgtEl>
                                        <p:attrNameLst>
                                          <p:attrName>style.visibility</p:attrName>
                                        </p:attrNameLst>
                                      </p:cBhvr>
                                      <p:to>
                                        <p:strVal val="visible"/>
                                      </p:to>
                                    </p:set>
                                    <p:anim calcmode="lin" valueType="num">
                                      <p:cBhvr additive="base">
                                        <p:cTn id="24" dur="500" fill="hold"/>
                                        <p:tgtEl>
                                          <p:spTgt spid="149508"/>
                                        </p:tgtEl>
                                        <p:attrNameLst>
                                          <p:attrName>ppt_x</p:attrName>
                                        </p:attrNameLst>
                                      </p:cBhvr>
                                      <p:tavLst>
                                        <p:tav tm="0">
                                          <p:val>
                                            <p:strVal val="0-#ppt_w/2"/>
                                          </p:val>
                                        </p:tav>
                                        <p:tav tm="100000">
                                          <p:val>
                                            <p:strVal val="#ppt_x"/>
                                          </p:val>
                                        </p:tav>
                                      </p:tavLst>
                                    </p:anim>
                                    <p:anim calcmode="lin" valueType="num">
                                      <p:cBhvr additive="base">
                                        <p:cTn id="25" dur="500" fill="hold"/>
                                        <p:tgtEl>
                                          <p:spTgt spid="14950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9511"/>
                                        </p:tgtEl>
                                        <p:attrNameLst>
                                          <p:attrName>style.visibility</p:attrName>
                                        </p:attrNameLst>
                                      </p:cBhvr>
                                      <p:to>
                                        <p:strVal val="visible"/>
                                      </p:to>
                                    </p:set>
                                    <p:anim calcmode="lin" valueType="num">
                                      <p:cBhvr additive="base">
                                        <p:cTn id="30" dur="500" fill="hold"/>
                                        <p:tgtEl>
                                          <p:spTgt spid="149511"/>
                                        </p:tgtEl>
                                        <p:attrNameLst>
                                          <p:attrName>ppt_x</p:attrName>
                                        </p:attrNameLst>
                                      </p:cBhvr>
                                      <p:tavLst>
                                        <p:tav tm="0">
                                          <p:val>
                                            <p:strVal val="0-#ppt_w/2"/>
                                          </p:val>
                                        </p:tav>
                                        <p:tav tm="100000">
                                          <p:val>
                                            <p:strVal val="#ppt_x"/>
                                          </p:val>
                                        </p:tav>
                                      </p:tavLst>
                                    </p:anim>
                                    <p:anim calcmode="lin" valueType="num">
                                      <p:cBhvr additive="base">
                                        <p:cTn id="31" dur="500" fill="hold"/>
                                        <p:tgtEl>
                                          <p:spTgt spid="149511"/>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49509"/>
                                        </p:tgtEl>
                                        <p:attrNameLst>
                                          <p:attrName>style.visibility</p:attrName>
                                        </p:attrNameLst>
                                      </p:cBhvr>
                                      <p:to>
                                        <p:strVal val="visible"/>
                                      </p:to>
                                    </p:set>
                                    <p:anim calcmode="lin" valueType="num">
                                      <p:cBhvr additive="base">
                                        <p:cTn id="40" dur="500" fill="hold"/>
                                        <p:tgtEl>
                                          <p:spTgt spid="149509"/>
                                        </p:tgtEl>
                                        <p:attrNameLst>
                                          <p:attrName>ppt_x</p:attrName>
                                        </p:attrNameLst>
                                      </p:cBhvr>
                                      <p:tavLst>
                                        <p:tav tm="0">
                                          <p:val>
                                            <p:strVal val="#ppt_x"/>
                                          </p:val>
                                        </p:tav>
                                        <p:tav tm="100000">
                                          <p:val>
                                            <p:strVal val="#ppt_x"/>
                                          </p:val>
                                        </p:tav>
                                      </p:tavLst>
                                    </p:anim>
                                    <p:anim calcmode="lin" valueType="num">
                                      <p:cBhvr additive="base">
                                        <p:cTn id="41" dur="500" fill="hold"/>
                                        <p:tgtEl>
                                          <p:spTgt spid="14950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49512"/>
                                        </p:tgtEl>
                                        <p:attrNameLst>
                                          <p:attrName>style.visibility</p:attrName>
                                        </p:attrNameLst>
                                      </p:cBhvr>
                                      <p:to>
                                        <p:strVal val="visible"/>
                                      </p:to>
                                    </p:set>
                                    <p:anim calcmode="lin" valueType="num">
                                      <p:cBhvr additive="base">
                                        <p:cTn id="46" dur="500" fill="hold"/>
                                        <p:tgtEl>
                                          <p:spTgt spid="149512"/>
                                        </p:tgtEl>
                                        <p:attrNameLst>
                                          <p:attrName>ppt_x</p:attrName>
                                        </p:attrNameLst>
                                      </p:cBhvr>
                                      <p:tavLst>
                                        <p:tav tm="0">
                                          <p:val>
                                            <p:strVal val="1+#ppt_w/2"/>
                                          </p:val>
                                        </p:tav>
                                        <p:tav tm="100000">
                                          <p:val>
                                            <p:strVal val="#ppt_x"/>
                                          </p:val>
                                        </p:tav>
                                      </p:tavLst>
                                    </p:anim>
                                    <p:anim calcmode="lin" valueType="num">
                                      <p:cBhvr additive="base">
                                        <p:cTn id="47" dur="500" fill="hold"/>
                                        <p:tgtEl>
                                          <p:spTgt spid="1495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autoUpdateAnimBg="0"/>
      <p:bldP spid="149508" grpId="0" animBg="1" autoUpdateAnimBg="0"/>
      <p:bldP spid="149509" grpId="0" animBg="1"/>
      <p:bldP spid="149510" grpId="0" animBg="1" autoUpdateAnimBg="0"/>
      <p:bldP spid="149511" grpId="0" animBg="1" autoUpdateAnimBg="0"/>
      <p:bldP spid="149512" grpId="0" animBg="1" autoUpdateAnimBg="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umsplatzhalter 2"/>
          <p:cNvSpPr>
            <a:spLocks noGrp="1"/>
          </p:cNvSpPr>
          <p:nvPr>
            <p:ph type="dt" sz="quarter" idx="10"/>
          </p:nvPr>
        </p:nvSpPr>
        <p:spPr>
          <a:noFill/>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fld id="{E8950D77-5311-444D-8243-73CC172F03A8}" type="datetime1">
              <a:rPr lang="de-DE" altLang="de-DE" sz="1400" smtClean="0"/>
              <a:pPr eaLnBrk="1" hangingPunct="1">
                <a:spcBef>
                  <a:spcPct val="0"/>
                </a:spcBef>
                <a:buClrTx/>
                <a:buSzTx/>
                <a:buFontTx/>
                <a:buNone/>
              </a:pPr>
              <a:t>24.01.2020</a:t>
            </a:fld>
            <a:endParaRPr lang="de-DE" altLang="de-DE" sz="1400"/>
          </a:p>
        </p:txBody>
      </p:sp>
      <p:sp>
        <p:nvSpPr>
          <p:cNvPr id="20484" name="Foliennummernplatzhalter 4"/>
          <p:cNvSpPr>
            <a:spLocks noGrp="1"/>
          </p:cNvSpPr>
          <p:nvPr>
            <p:ph type="sldNum" sz="quarter" idx="12"/>
          </p:nvPr>
        </p:nvSpPr>
        <p:spPr>
          <a:noFill/>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de-DE" altLang="de-DE" sz="1400"/>
              <a:t>Folie </a:t>
            </a:r>
            <a:fld id="{2BC91C79-2B59-41EB-A269-D368C3D174DC}" type="slidenum">
              <a:rPr lang="de-DE" altLang="de-DE" sz="1400" smtClean="0"/>
              <a:pPr eaLnBrk="1" hangingPunct="1">
                <a:spcBef>
                  <a:spcPct val="0"/>
                </a:spcBef>
                <a:buClrTx/>
                <a:buSzTx/>
                <a:buFontTx/>
                <a:buNone/>
              </a:pPr>
              <a:t>24</a:t>
            </a:fld>
            <a:endParaRPr lang="de-DE" altLang="de-DE" sz="1400"/>
          </a:p>
        </p:txBody>
      </p:sp>
      <p:sp>
        <p:nvSpPr>
          <p:cNvPr id="65538" name="Rectangle 2"/>
          <p:cNvSpPr>
            <a:spLocks noGrp="1" noChangeArrowheads="1"/>
          </p:cNvSpPr>
          <p:nvPr>
            <p:ph type="title"/>
          </p:nvPr>
        </p:nvSpPr>
        <p:spPr>
          <a:xfrm>
            <a:off x="2514600" y="106363"/>
            <a:ext cx="5181600" cy="579437"/>
          </a:xfrm>
        </p:spPr>
        <p:txBody>
          <a:bodyPr/>
          <a:lstStyle/>
          <a:p>
            <a:pPr eaLnBrk="1" hangingPunct="1">
              <a:defRPr/>
            </a:pPr>
            <a:r>
              <a:rPr lang="de-DE" altLang="de-DE"/>
              <a:t>Latinum</a:t>
            </a:r>
          </a:p>
        </p:txBody>
      </p:sp>
      <p:grpSp>
        <p:nvGrpSpPr>
          <p:cNvPr id="65569" name="Group 33"/>
          <p:cNvGrpSpPr>
            <a:grpSpLocks/>
          </p:cNvGrpSpPr>
          <p:nvPr/>
        </p:nvGrpSpPr>
        <p:grpSpPr bwMode="auto">
          <a:xfrm>
            <a:off x="1981200" y="3657600"/>
            <a:ext cx="2773363" cy="1333500"/>
            <a:chOff x="1248" y="2304"/>
            <a:chExt cx="1747" cy="840"/>
          </a:xfrm>
        </p:grpSpPr>
        <p:sp>
          <p:nvSpPr>
            <p:cNvPr id="20497" name="AutoShape 4"/>
            <p:cNvSpPr>
              <a:spLocks noChangeArrowheads="1"/>
            </p:cNvSpPr>
            <p:nvPr/>
          </p:nvSpPr>
          <p:spPr bwMode="auto">
            <a:xfrm>
              <a:off x="1248" y="2304"/>
              <a:ext cx="1747" cy="840"/>
            </a:xfrm>
            <a:prstGeom prst="cube">
              <a:avLst>
                <a:gd name="adj" fmla="val 25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de-DE" altLang="de-DE" sz="2000"/>
            </a:p>
          </p:txBody>
        </p:sp>
        <p:sp>
          <p:nvSpPr>
            <p:cNvPr id="20498" name="Text Box 5"/>
            <p:cNvSpPr txBox="1">
              <a:spLocks noChangeArrowheads="1"/>
            </p:cNvSpPr>
            <p:nvPr/>
          </p:nvSpPr>
          <p:spPr bwMode="auto">
            <a:xfrm>
              <a:off x="1296" y="2640"/>
              <a:ext cx="1440" cy="40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50000"/>
                </a:spcBef>
                <a:buClrTx/>
                <a:buSzTx/>
                <a:buFontTx/>
                <a:buNone/>
              </a:pPr>
              <a:r>
                <a:rPr lang="de-DE" altLang="de-DE" sz="1800" dirty="0">
                  <a:latin typeface="Arial" pitchFamily="34" charset="0"/>
                </a:rPr>
                <a:t>Versetzung nach 11, Note ausreichend</a:t>
              </a:r>
              <a:endParaRPr lang="de-DE" altLang="de-DE" sz="2400" dirty="0">
                <a:latin typeface="Times New Roman" pitchFamily="18" charset="0"/>
              </a:endParaRPr>
            </a:p>
          </p:txBody>
        </p:sp>
        <p:sp>
          <p:nvSpPr>
            <p:cNvPr id="20499" name="Text Box 6"/>
            <p:cNvSpPr txBox="1">
              <a:spLocks noChangeArrowheads="1"/>
            </p:cNvSpPr>
            <p:nvPr/>
          </p:nvSpPr>
          <p:spPr bwMode="auto">
            <a:xfrm>
              <a:off x="1488" y="2304"/>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50000"/>
                </a:spcBef>
                <a:buClrTx/>
                <a:buSzTx/>
                <a:buFontTx/>
                <a:buNone/>
              </a:pPr>
              <a:r>
                <a:rPr lang="de-DE" altLang="de-DE" sz="1800">
                  <a:solidFill>
                    <a:srgbClr val="FF6600"/>
                  </a:solidFill>
                  <a:latin typeface="Arial" pitchFamily="34" charset="0"/>
                </a:rPr>
                <a:t>Kleines Latinum</a:t>
              </a:r>
              <a:endParaRPr lang="de-DE" altLang="de-DE" sz="2400">
                <a:solidFill>
                  <a:srgbClr val="FF6600"/>
                </a:solidFill>
                <a:latin typeface="Times New Roman" pitchFamily="18" charset="0"/>
              </a:endParaRPr>
            </a:p>
          </p:txBody>
        </p:sp>
      </p:grpSp>
      <p:grpSp>
        <p:nvGrpSpPr>
          <p:cNvPr id="65571" name="Group 35"/>
          <p:cNvGrpSpPr>
            <a:grpSpLocks/>
          </p:cNvGrpSpPr>
          <p:nvPr/>
        </p:nvGrpSpPr>
        <p:grpSpPr bwMode="auto">
          <a:xfrm>
            <a:off x="2286000" y="2362200"/>
            <a:ext cx="2773363" cy="1333500"/>
            <a:chOff x="1440" y="1488"/>
            <a:chExt cx="1747" cy="840"/>
          </a:xfrm>
        </p:grpSpPr>
        <p:sp>
          <p:nvSpPr>
            <p:cNvPr id="20494" name="AutoShape 8"/>
            <p:cNvSpPr>
              <a:spLocks noChangeArrowheads="1"/>
            </p:cNvSpPr>
            <p:nvPr/>
          </p:nvSpPr>
          <p:spPr bwMode="auto">
            <a:xfrm>
              <a:off x="1440" y="1488"/>
              <a:ext cx="1747" cy="840"/>
            </a:xfrm>
            <a:prstGeom prst="cube">
              <a:avLst>
                <a:gd name="adj" fmla="val 25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de-DE" altLang="de-DE" sz="2000"/>
            </a:p>
          </p:txBody>
        </p:sp>
        <p:sp>
          <p:nvSpPr>
            <p:cNvPr id="20495" name="Text Box 9"/>
            <p:cNvSpPr txBox="1">
              <a:spLocks noChangeArrowheads="1"/>
            </p:cNvSpPr>
            <p:nvPr/>
          </p:nvSpPr>
          <p:spPr bwMode="auto">
            <a:xfrm>
              <a:off x="1488" y="1728"/>
              <a:ext cx="144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50000"/>
                </a:spcBef>
                <a:buClrTx/>
                <a:buSzTx/>
                <a:buFontTx/>
                <a:buNone/>
              </a:pPr>
              <a:r>
                <a:rPr lang="de-DE" altLang="de-DE" sz="1800" dirty="0">
                  <a:latin typeface="Arial" pitchFamily="34" charset="0"/>
                </a:rPr>
                <a:t>Versetzung in die </a:t>
              </a:r>
              <a:br>
                <a:rPr lang="de-DE" altLang="de-DE" sz="1800" dirty="0">
                  <a:latin typeface="Arial" pitchFamily="34" charset="0"/>
                </a:rPr>
              </a:br>
              <a:r>
                <a:rPr lang="de-DE" altLang="de-DE" sz="1800" dirty="0">
                  <a:latin typeface="Arial" pitchFamily="34" charset="0"/>
                </a:rPr>
                <a:t>Q-Phase,</a:t>
              </a:r>
              <a:br>
                <a:rPr lang="de-DE" altLang="de-DE" sz="1800" dirty="0">
                  <a:latin typeface="Arial" pitchFamily="34" charset="0"/>
                </a:rPr>
              </a:br>
              <a:r>
                <a:rPr lang="de-DE" altLang="de-DE" sz="1800" dirty="0">
                  <a:latin typeface="Arial" pitchFamily="34" charset="0"/>
                </a:rPr>
                <a:t> 05 Pkt.</a:t>
              </a:r>
              <a:endParaRPr lang="de-DE" altLang="de-DE" sz="2400" dirty="0">
                <a:latin typeface="Times New Roman" pitchFamily="18" charset="0"/>
              </a:endParaRPr>
            </a:p>
          </p:txBody>
        </p:sp>
        <p:sp>
          <p:nvSpPr>
            <p:cNvPr id="20496" name="Text Box 10"/>
            <p:cNvSpPr txBox="1">
              <a:spLocks noChangeArrowheads="1"/>
            </p:cNvSpPr>
            <p:nvPr/>
          </p:nvSpPr>
          <p:spPr bwMode="auto">
            <a:xfrm>
              <a:off x="1680" y="1488"/>
              <a:ext cx="12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50000"/>
                </a:spcBef>
                <a:buClrTx/>
                <a:buSzTx/>
                <a:buFontTx/>
                <a:buNone/>
              </a:pPr>
              <a:r>
                <a:rPr lang="de-DE" altLang="de-DE" sz="1800">
                  <a:solidFill>
                    <a:srgbClr val="FF6600"/>
                  </a:solidFill>
                  <a:latin typeface="Arial" pitchFamily="34" charset="0"/>
                </a:rPr>
                <a:t>Latinum</a:t>
              </a:r>
            </a:p>
          </p:txBody>
        </p:sp>
      </p:grpSp>
      <p:sp>
        <p:nvSpPr>
          <p:cNvPr id="20488" name="AutoShape 12"/>
          <p:cNvSpPr>
            <a:spLocks noChangeArrowheads="1"/>
          </p:cNvSpPr>
          <p:nvPr/>
        </p:nvSpPr>
        <p:spPr bwMode="auto">
          <a:xfrm>
            <a:off x="2590800" y="1066800"/>
            <a:ext cx="2773363" cy="1333500"/>
          </a:xfrm>
          <a:prstGeom prst="cube">
            <a:avLst>
              <a:gd name="adj" fmla="val 25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de-DE" altLang="de-DE" sz="2000"/>
          </a:p>
        </p:txBody>
      </p:sp>
      <p:sp>
        <p:nvSpPr>
          <p:cNvPr id="20489" name="Text Box 13"/>
          <p:cNvSpPr txBox="1">
            <a:spLocks noChangeArrowheads="1"/>
          </p:cNvSpPr>
          <p:nvPr/>
        </p:nvSpPr>
        <p:spPr bwMode="auto">
          <a:xfrm>
            <a:off x="2819400" y="10668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50000"/>
              </a:spcBef>
              <a:buClrTx/>
              <a:buSzTx/>
              <a:buFontTx/>
              <a:buNone/>
            </a:pPr>
            <a:r>
              <a:rPr lang="de-DE" altLang="de-DE" sz="1800">
                <a:solidFill>
                  <a:srgbClr val="FF6600"/>
                </a:solidFill>
                <a:latin typeface="Arial" pitchFamily="34" charset="0"/>
              </a:rPr>
              <a:t>Großes Latinum</a:t>
            </a:r>
            <a:endParaRPr lang="de-DE" altLang="de-DE" sz="2400">
              <a:solidFill>
                <a:srgbClr val="FF6600"/>
              </a:solidFill>
              <a:latin typeface="Times New Roman" pitchFamily="18" charset="0"/>
            </a:endParaRPr>
          </a:p>
        </p:txBody>
      </p:sp>
      <p:sp>
        <p:nvSpPr>
          <p:cNvPr id="20490" name="Text Box 14"/>
          <p:cNvSpPr txBox="1">
            <a:spLocks noChangeArrowheads="1"/>
          </p:cNvSpPr>
          <p:nvPr/>
        </p:nvSpPr>
        <p:spPr bwMode="auto">
          <a:xfrm>
            <a:off x="2543175" y="1455003"/>
            <a:ext cx="2562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50000"/>
              </a:spcBef>
              <a:buClrTx/>
              <a:buSzTx/>
              <a:buFontTx/>
              <a:buNone/>
            </a:pPr>
            <a:r>
              <a:rPr lang="de-DE" altLang="de-DE" sz="1600" dirty="0">
                <a:latin typeface="Arial" pitchFamily="34" charset="0"/>
              </a:rPr>
              <a:t>2 Kurse, letztes Halbjahr min.05 Pkt. oder als PF im Block II min.20 Pkt.</a:t>
            </a:r>
          </a:p>
        </p:txBody>
      </p:sp>
      <p:grpSp>
        <p:nvGrpSpPr>
          <p:cNvPr id="65570" name="Group 34"/>
          <p:cNvGrpSpPr>
            <a:grpSpLocks/>
          </p:cNvGrpSpPr>
          <p:nvPr/>
        </p:nvGrpSpPr>
        <p:grpSpPr bwMode="auto">
          <a:xfrm>
            <a:off x="1676400" y="4953000"/>
            <a:ext cx="2773363" cy="1333500"/>
            <a:chOff x="1056" y="3120"/>
            <a:chExt cx="1747" cy="840"/>
          </a:xfrm>
        </p:grpSpPr>
        <p:sp>
          <p:nvSpPr>
            <p:cNvPr id="20492" name="AutoShape 16"/>
            <p:cNvSpPr>
              <a:spLocks noChangeArrowheads="1"/>
            </p:cNvSpPr>
            <p:nvPr/>
          </p:nvSpPr>
          <p:spPr bwMode="auto">
            <a:xfrm>
              <a:off x="1056" y="3120"/>
              <a:ext cx="1747" cy="840"/>
            </a:xfrm>
            <a:prstGeom prst="cube">
              <a:avLst>
                <a:gd name="adj" fmla="val 25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de-DE" altLang="de-DE" sz="2000"/>
            </a:p>
          </p:txBody>
        </p:sp>
        <p:sp>
          <p:nvSpPr>
            <p:cNvPr id="20493" name="Text Box 17"/>
            <p:cNvSpPr txBox="1">
              <a:spLocks noChangeArrowheads="1"/>
            </p:cNvSpPr>
            <p:nvPr/>
          </p:nvSpPr>
          <p:spPr bwMode="auto">
            <a:xfrm>
              <a:off x="1056" y="3552"/>
              <a:ext cx="1488"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50000"/>
                </a:spcBef>
                <a:buClrTx/>
                <a:buSzTx/>
                <a:buFontTx/>
                <a:buNone/>
              </a:pPr>
              <a:r>
                <a:rPr lang="de-DE" altLang="de-DE" sz="1800">
                  <a:latin typeface="Arial" pitchFamily="34" charset="0"/>
                </a:rPr>
                <a:t>Latein ab Kl. 6</a:t>
              </a:r>
              <a:endParaRPr lang="de-DE" altLang="de-DE" sz="2400">
                <a:latin typeface="Times New Roman" pitchFamily="18" charset="0"/>
              </a:endParaRPr>
            </a:p>
          </p:txBody>
        </p:sp>
      </p:grpSp>
      <p:sp>
        <p:nvSpPr>
          <p:cNvPr id="20" name="Fußzeilenplatzhalter 3"/>
          <p:cNvSpPr>
            <a:spLocks noGrp="1"/>
          </p:cNvSpPr>
          <p:nvPr>
            <p:ph type="ftr" sz="quarter" idx="11"/>
          </p:nvPr>
        </p:nvSpPr>
        <p:spPr>
          <a:xfrm>
            <a:off x="3276600" y="6286500"/>
            <a:ext cx="3581400" cy="457200"/>
          </a:xfrm>
        </p:spPr>
        <p:txBody>
          <a:bodyPr/>
          <a:lstStyle/>
          <a:p>
            <a:r>
              <a:rPr lang="de-DE" altLang="de-DE" dirty="0"/>
              <a:t>Information Q-Phase, </a:t>
            </a:r>
            <a:r>
              <a:rPr lang="de-DE" altLang="de-DE" dirty="0" err="1"/>
              <a:t>Sz</a:t>
            </a:r>
            <a:endParaRPr lang="de-DE" altLang="de-DE" dirty="0"/>
          </a:p>
        </p:txBody>
      </p:sp>
    </p:spTree>
    <p:extLst>
      <p:ext uri="{BB962C8B-B14F-4D97-AF65-F5344CB8AC3E}">
        <p14:creationId xmlns:p14="http://schemas.microsoft.com/office/powerpoint/2010/main" val="189732983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5570"/>
                                        </p:tgtEl>
                                        <p:attrNameLst>
                                          <p:attrName>style.visibility</p:attrName>
                                        </p:attrNameLst>
                                      </p:cBhvr>
                                      <p:to>
                                        <p:strVal val="visible"/>
                                      </p:to>
                                    </p:set>
                                    <p:anim calcmode="lin" valueType="num">
                                      <p:cBhvr additive="base">
                                        <p:cTn id="7" dur="500" fill="hold"/>
                                        <p:tgtEl>
                                          <p:spTgt spid="65570"/>
                                        </p:tgtEl>
                                        <p:attrNameLst>
                                          <p:attrName>ppt_x</p:attrName>
                                        </p:attrNameLst>
                                      </p:cBhvr>
                                      <p:tavLst>
                                        <p:tav tm="0">
                                          <p:val>
                                            <p:strVal val="#ppt_x"/>
                                          </p:val>
                                        </p:tav>
                                        <p:tav tm="100000">
                                          <p:val>
                                            <p:strVal val="#ppt_x"/>
                                          </p:val>
                                        </p:tav>
                                      </p:tavLst>
                                    </p:anim>
                                    <p:anim calcmode="lin" valueType="num">
                                      <p:cBhvr additive="base">
                                        <p:cTn id="8" dur="500" fill="hold"/>
                                        <p:tgtEl>
                                          <p:spTgt spid="655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65569"/>
                                        </p:tgtEl>
                                        <p:attrNameLst>
                                          <p:attrName>style.visibility</p:attrName>
                                        </p:attrNameLst>
                                      </p:cBhvr>
                                      <p:to>
                                        <p:strVal val="visible"/>
                                      </p:to>
                                    </p:set>
                                    <p:anim calcmode="lin" valueType="num">
                                      <p:cBhvr additive="base">
                                        <p:cTn id="13" dur="500" fill="hold"/>
                                        <p:tgtEl>
                                          <p:spTgt spid="65569"/>
                                        </p:tgtEl>
                                        <p:attrNameLst>
                                          <p:attrName>ppt_x</p:attrName>
                                        </p:attrNameLst>
                                      </p:cBhvr>
                                      <p:tavLst>
                                        <p:tav tm="0">
                                          <p:val>
                                            <p:strVal val="#ppt_x"/>
                                          </p:val>
                                        </p:tav>
                                        <p:tav tm="100000">
                                          <p:val>
                                            <p:strVal val="#ppt_x"/>
                                          </p:val>
                                        </p:tav>
                                      </p:tavLst>
                                    </p:anim>
                                    <p:anim calcmode="lin" valueType="num">
                                      <p:cBhvr additive="base">
                                        <p:cTn id="14" dur="500" fill="hold"/>
                                        <p:tgtEl>
                                          <p:spTgt spid="6556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65571"/>
                                        </p:tgtEl>
                                        <p:attrNameLst>
                                          <p:attrName>style.visibility</p:attrName>
                                        </p:attrNameLst>
                                      </p:cBhvr>
                                      <p:to>
                                        <p:strVal val="visible"/>
                                      </p:to>
                                    </p:set>
                                    <p:anim calcmode="lin" valueType="num">
                                      <p:cBhvr additive="base">
                                        <p:cTn id="19" dur="500" fill="hold"/>
                                        <p:tgtEl>
                                          <p:spTgt spid="65571"/>
                                        </p:tgtEl>
                                        <p:attrNameLst>
                                          <p:attrName>ppt_x</p:attrName>
                                        </p:attrNameLst>
                                      </p:cBhvr>
                                      <p:tavLst>
                                        <p:tav tm="0">
                                          <p:val>
                                            <p:strVal val="#ppt_x"/>
                                          </p:val>
                                        </p:tav>
                                        <p:tav tm="100000">
                                          <p:val>
                                            <p:strVal val="#ppt_x"/>
                                          </p:val>
                                        </p:tav>
                                      </p:tavLst>
                                    </p:anim>
                                    <p:anim calcmode="lin" valueType="num">
                                      <p:cBhvr additive="base">
                                        <p:cTn id="20" dur="500" fill="hold"/>
                                        <p:tgtEl>
                                          <p:spTgt spid="6557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490"/>
                                        </p:tgtEl>
                                        <p:attrNameLst>
                                          <p:attrName>style.visibility</p:attrName>
                                        </p:attrNameLst>
                                      </p:cBhvr>
                                      <p:to>
                                        <p:strVal val="visible"/>
                                      </p:to>
                                    </p:set>
                                    <p:anim calcmode="lin" valueType="num">
                                      <p:cBhvr additive="base">
                                        <p:cTn id="25" dur="500" fill="hold"/>
                                        <p:tgtEl>
                                          <p:spTgt spid="20490"/>
                                        </p:tgtEl>
                                        <p:attrNameLst>
                                          <p:attrName>ppt_x</p:attrName>
                                        </p:attrNameLst>
                                      </p:cBhvr>
                                      <p:tavLst>
                                        <p:tav tm="0">
                                          <p:val>
                                            <p:strVal val="#ppt_x"/>
                                          </p:val>
                                        </p:tav>
                                        <p:tav tm="100000">
                                          <p:val>
                                            <p:strVal val="#ppt_x"/>
                                          </p:val>
                                        </p:tav>
                                      </p:tavLst>
                                    </p:anim>
                                    <p:anim calcmode="lin" valueType="num">
                                      <p:cBhvr additive="base">
                                        <p:cTn id="26" dur="500" fill="hold"/>
                                        <p:tgtEl>
                                          <p:spTgt spid="20490"/>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0489"/>
                                        </p:tgtEl>
                                        <p:attrNameLst>
                                          <p:attrName>style.visibility</p:attrName>
                                        </p:attrNameLst>
                                      </p:cBhvr>
                                      <p:to>
                                        <p:strVal val="visible"/>
                                      </p:to>
                                    </p:set>
                                    <p:anim calcmode="lin" valueType="num">
                                      <p:cBhvr additive="base">
                                        <p:cTn id="29" dur="500" fill="hold"/>
                                        <p:tgtEl>
                                          <p:spTgt spid="20489"/>
                                        </p:tgtEl>
                                        <p:attrNameLst>
                                          <p:attrName>ppt_x</p:attrName>
                                        </p:attrNameLst>
                                      </p:cBhvr>
                                      <p:tavLst>
                                        <p:tav tm="0">
                                          <p:val>
                                            <p:strVal val="#ppt_x"/>
                                          </p:val>
                                        </p:tav>
                                        <p:tav tm="100000">
                                          <p:val>
                                            <p:strVal val="#ppt_x"/>
                                          </p:val>
                                        </p:tav>
                                      </p:tavLst>
                                    </p:anim>
                                    <p:anim calcmode="lin" valueType="num">
                                      <p:cBhvr additive="base">
                                        <p:cTn id="30" dur="500" fill="hold"/>
                                        <p:tgtEl>
                                          <p:spTgt spid="20489"/>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20488"/>
                                        </p:tgtEl>
                                        <p:attrNameLst>
                                          <p:attrName>style.visibility</p:attrName>
                                        </p:attrNameLst>
                                      </p:cBhvr>
                                      <p:to>
                                        <p:strVal val="visible"/>
                                      </p:to>
                                    </p:set>
                                    <p:anim calcmode="lin" valueType="num">
                                      <p:cBhvr additive="base">
                                        <p:cTn id="33" dur="500" fill="hold"/>
                                        <p:tgtEl>
                                          <p:spTgt spid="20488"/>
                                        </p:tgtEl>
                                        <p:attrNameLst>
                                          <p:attrName>ppt_x</p:attrName>
                                        </p:attrNameLst>
                                      </p:cBhvr>
                                      <p:tavLst>
                                        <p:tav tm="0">
                                          <p:val>
                                            <p:strVal val="#ppt_x"/>
                                          </p:val>
                                        </p:tav>
                                        <p:tav tm="100000">
                                          <p:val>
                                            <p:strVal val="#ppt_x"/>
                                          </p:val>
                                        </p:tav>
                                      </p:tavLst>
                                    </p:anim>
                                    <p:anim calcmode="lin" valueType="num">
                                      <p:cBhvr additive="base">
                                        <p:cTn id="34" dur="500" fill="hold"/>
                                        <p:tgtEl>
                                          <p:spTgt spid="204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489" grpId="0"/>
      <p:bldP spid="204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fld id="{4C3538B4-73A7-4348-AFA4-88C8BF6F9AD1}" type="datetime1">
              <a:rPr lang="de-DE" altLang="de-DE"/>
              <a:pPr/>
              <a:t>24.01.2020</a:t>
            </a:fld>
            <a:endParaRPr lang="de-DE" altLang="de-DE"/>
          </a:p>
        </p:txBody>
      </p:sp>
      <p:sp>
        <p:nvSpPr>
          <p:cNvPr id="5" name="Fußzeilenplatzhalter 3"/>
          <p:cNvSpPr>
            <a:spLocks noGrp="1"/>
          </p:cNvSpPr>
          <p:nvPr>
            <p:ph type="ftr" sz="quarter" idx="11"/>
          </p:nvPr>
        </p:nvSpPr>
        <p:spPr/>
        <p:txBody>
          <a:bodyPr/>
          <a:lstStyle/>
          <a:p>
            <a:r>
              <a:rPr lang="de-DE" altLang="de-DE" dirty="0"/>
              <a:t>Information Q-Phase, </a:t>
            </a:r>
            <a:r>
              <a:rPr lang="de-DE" altLang="de-DE" dirty="0" err="1"/>
              <a:t>Sz</a:t>
            </a:r>
            <a:endParaRPr lang="de-DE" altLang="de-DE" dirty="0"/>
          </a:p>
        </p:txBody>
      </p:sp>
      <p:sp>
        <p:nvSpPr>
          <p:cNvPr id="6" name="Foliennummernplatzhalter 4"/>
          <p:cNvSpPr>
            <a:spLocks noGrp="1"/>
          </p:cNvSpPr>
          <p:nvPr>
            <p:ph type="sldNum" sz="quarter" idx="12"/>
          </p:nvPr>
        </p:nvSpPr>
        <p:spPr/>
        <p:txBody>
          <a:bodyPr/>
          <a:lstStyle/>
          <a:p>
            <a:r>
              <a:rPr lang="de-DE" altLang="de-DE"/>
              <a:t>Folie </a:t>
            </a:r>
            <a:fld id="{6A49846F-C5DD-4CC4-9FC8-46D6B56FE5C9}" type="slidenum">
              <a:rPr lang="de-DE" altLang="de-DE"/>
              <a:pPr/>
              <a:t>25</a:t>
            </a:fld>
            <a:endParaRPr lang="de-DE" altLang="de-DE"/>
          </a:p>
        </p:txBody>
      </p:sp>
      <p:sp>
        <p:nvSpPr>
          <p:cNvPr id="118786" name="Rectangle 2"/>
          <p:cNvSpPr>
            <a:spLocks noGrp="1" noChangeArrowheads="1"/>
          </p:cNvSpPr>
          <p:nvPr>
            <p:ph type="title"/>
          </p:nvPr>
        </p:nvSpPr>
        <p:spPr>
          <a:xfrm>
            <a:off x="871538" y="1044575"/>
            <a:ext cx="8162925" cy="579438"/>
          </a:xfrm>
        </p:spPr>
        <p:txBody>
          <a:bodyPr/>
          <a:lstStyle/>
          <a:p>
            <a:r>
              <a:rPr lang="de-DE" altLang="de-DE"/>
              <a:t>Das Seminarfach</a:t>
            </a:r>
          </a:p>
        </p:txBody>
      </p:sp>
      <p:sp>
        <p:nvSpPr>
          <p:cNvPr id="118787" name="Rectangle 3"/>
          <p:cNvSpPr>
            <a:spLocks noChangeArrowheads="1"/>
          </p:cNvSpPr>
          <p:nvPr/>
        </p:nvSpPr>
        <p:spPr bwMode="auto">
          <a:xfrm>
            <a:off x="990600" y="1828800"/>
            <a:ext cx="7772400"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de-DE" altLang="de-DE" sz="1800">
                <a:latin typeface="Arial" charset="0"/>
              </a:rPr>
              <a:t> </a:t>
            </a:r>
            <a:r>
              <a:rPr lang="de-DE" altLang="de-DE" sz="1600">
                <a:latin typeface="Arial" charset="0"/>
              </a:rPr>
              <a:t>im Vordergrund </a:t>
            </a:r>
            <a:r>
              <a:rPr lang="de-DE" altLang="de-DE" sz="1600" b="1">
                <a:solidFill>
                  <a:srgbClr val="0033CC"/>
                </a:solidFill>
                <a:latin typeface="Arial" charset="0"/>
              </a:rPr>
              <a:t>fachübergreifende</a:t>
            </a:r>
            <a:r>
              <a:rPr lang="de-DE" altLang="de-DE" sz="1600">
                <a:latin typeface="Arial" charset="0"/>
              </a:rPr>
              <a:t> und </a:t>
            </a:r>
            <a:r>
              <a:rPr lang="de-DE" altLang="de-DE" sz="1600" b="1">
                <a:solidFill>
                  <a:srgbClr val="0033CC"/>
                </a:solidFill>
                <a:latin typeface="Arial" charset="0"/>
              </a:rPr>
              <a:t>fächerverbindende</a:t>
            </a:r>
            <a:r>
              <a:rPr lang="de-DE" altLang="de-DE" sz="1600">
                <a:latin typeface="Arial" charset="0"/>
              </a:rPr>
              <a:t> Problemstellungen</a:t>
            </a:r>
          </a:p>
          <a:p>
            <a:pPr>
              <a:spcBef>
                <a:spcPct val="50000"/>
              </a:spcBef>
              <a:buFont typeface="Wingdings" pitchFamily="2" charset="2"/>
              <a:buChar char="Ø"/>
            </a:pPr>
            <a:r>
              <a:rPr lang="de-DE" altLang="de-DE" sz="1600">
                <a:latin typeface="Arial" charset="0"/>
              </a:rPr>
              <a:t> Einführung in verschiedene </a:t>
            </a:r>
            <a:r>
              <a:rPr lang="de-DE" altLang="de-DE" sz="1600" b="1">
                <a:solidFill>
                  <a:srgbClr val="0033CC"/>
                </a:solidFill>
                <a:latin typeface="Arial" charset="0"/>
              </a:rPr>
              <a:t>Methoden</a:t>
            </a:r>
            <a:r>
              <a:rPr lang="de-DE" altLang="de-DE" sz="1600">
                <a:latin typeface="Arial" charset="0"/>
              </a:rPr>
              <a:t> und </a:t>
            </a:r>
            <a:r>
              <a:rPr lang="de-DE" altLang="de-DE" sz="1600" b="1">
                <a:solidFill>
                  <a:srgbClr val="0033CC"/>
                </a:solidFill>
                <a:latin typeface="Arial" charset="0"/>
              </a:rPr>
              <a:t>Arbeitsformen</a:t>
            </a:r>
            <a:r>
              <a:rPr lang="de-DE" altLang="de-DE" sz="1600">
                <a:latin typeface="Arial" charset="0"/>
              </a:rPr>
              <a:t> sowie in verschiedene Verfahren der </a:t>
            </a:r>
            <a:r>
              <a:rPr lang="de-DE" altLang="de-DE" sz="1600" b="1">
                <a:solidFill>
                  <a:srgbClr val="0033CC"/>
                </a:solidFill>
                <a:latin typeface="Arial" charset="0"/>
              </a:rPr>
              <a:t>Präsentation</a:t>
            </a:r>
            <a:r>
              <a:rPr lang="de-DE" altLang="de-DE" sz="1600">
                <a:latin typeface="Arial" charset="0"/>
              </a:rPr>
              <a:t> und der </a:t>
            </a:r>
            <a:r>
              <a:rPr lang="de-DE" altLang="de-DE" sz="1600" b="1">
                <a:solidFill>
                  <a:srgbClr val="0033CC"/>
                </a:solidFill>
                <a:latin typeface="Arial" charset="0"/>
              </a:rPr>
              <a:t>Erörterung von Ergebnissen</a:t>
            </a:r>
            <a:r>
              <a:rPr lang="de-DE" altLang="de-DE" sz="1600">
                <a:latin typeface="Arial" charset="0"/>
              </a:rPr>
              <a:t> </a:t>
            </a:r>
          </a:p>
          <a:p>
            <a:pPr>
              <a:spcBef>
                <a:spcPct val="50000"/>
              </a:spcBef>
              <a:buFont typeface="Wingdings" pitchFamily="2" charset="2"/>
              <a:buChar char="Ø"/>
            </a:pPr>
            <a:r>
              <a:rPr lang="de-DE" altLang="de-DE" sz="1600" b="1">
                <a:latin typeface="Arial" charset="0"/>
              </a:rPr>
              <a:t> </a:t>
            </a:r>
            <a:r>
              <a:rPr lang="de-DE" altLang="de-DE" sz="1600" b="1">
                <a:solidFill>
                  <a:srgbClr val="0033CC"/>
                </a:solidFill>
                <a:latin typeface="Arial" charset="0"/>
              </a:rPr>
              <a:t>Facharbeit</a:t>
            </a:r>
            <a:r>
              <a:rPr lang="de-DE" altLang="de-DE" sz="1600">
                <a:latin typeface="Arial" charset="0"/>
              </a:rPr>
              <a:t> zur Förderung der </a:t>
            </a:r>
            <a:r>
              <a:rPr lang="de-DE" altLang="de-DE" sz="1600" b="1">
                <a:solidFill>
                  <a:srgbClr val="0033CC"/>
                </a:solidFill>
                <a:latin typeface="Arial" charset="0"/>
              </a:rPr>
              <a:t>Wissenschaftspropädeutik</a:t>
            </a:r>
          </a:p>
          <a:p>
            <a:pPr>
              <a:spcBef>
                <a:spcPct val="50000"/>
              </a:spcBef>
              <a:buFont typeface="Wingdings" pitchFamily="2" charset="2"/>
              <a:buChar char="Ø"/>
            </a:pPr>
            <a:r>
              <a:rPr lang="de-DE" altLang="de-DE" sz="1600">
                <a:latin typeface="Arial" charset="0"/>
              </a:rPr>
              <a:t> es kann eine </a:t>
            </a:r>
            <a:r>
              <a:rPr lang="de-DE" altLang="de-DE" sz="1600" b="1">
                <a:solidFill>
                  <a:srgbClr val="0033CC"/>
                </a:solidFill>
                <a:latin typeface="Arial" charset="0"/>
              </a:rPr>
              <a:t>besondere Lernleistung</a:t>
            </a:r>
            <a:r>
              <a:rPr lang="de-DE" altLang="de-DE" sz="1600">
                <a:latin typeface="Arial" charset="0"/>
              </a:rPr>
              <a:t> in die Abiturprüfung eingebracht werden</a:t>
            </a:r>
          </a:p>
          <a:p>
            <a:pPr>
              <a:spcBef>
                <a:spcPct val="50000"/>
              </a:spcBef>
              <a:buFont typeface="Wingdings" pitchFamily="2" charset="2"/>
              <a:buChar char="Ø"/>
            </a:pPr>
            <a:r>
              <a:rPr lang="de-DE" altLang="de-DE" sz="1600" b="1">
                <a:latin typeface="Arial" charset="0"/>
              </a:rPr>
              <a:t> </a:t>
            </a:r>
            <a:r>
              <a:rPr lang="de-DE" altLang="de-DE" sz="1600" b="1">
                <a:solidFill>
                  <a:srgbClr val="0033CC"/>
                </a:solidFill>
                <a:latin typeface="Arial" charset="0"/>
              </a:rPr>
              <a:t>Schriftliche Leistungsfeststellungen</a:t>
            </a:r>
            <a:r>
              <a:rPr lang="de-DE" altLang="de-DE" sz="1600">
                <a:latin typeface="Arial" charset="0"/>
              </a:rPr>
              <a:t> durch andere Formen wie Projekte, naturwissenschaftliche Experimente und deren Auswertung oder Hausarbeiten</a:t>
            </a:r>
          </a:p>
          <a:p>
            <a:pPr>
              <a:spcBef>
                <a:spcPct val="50000"/>
              </a:spcBef>
              <a:buFont typeface="Wingdings" pitchFamily="2" charset="2"/>
              <a:buChar char="Ø"/>
            </a:pPr>
            <a:r>
              <a:rPr lang="de-DE" altLang="de-DE" sz="1600">
                <a:latin typeface="Arial" charset="0"/>
              </a:rPr>
              <a:t> Weiteres beschließen die </a:t>
            </a:r>
            <a:r>
              <a:rPr lang="de-DE" altLang="de-DE" sz="1600" b="1">
                <a:solidFill>
                  <a:srgbClr val="0033CC"/>
                </a:solidFill>
                <a:latin typeface="Arial" charset="0"/>
              </a:rPr>
              <a:t>Fachkonferenzen</a:t>
            </a:r>
            <a:r>
              <a:rPr lang="de-DE" altLang="de-DE" sz="1600">
                <a:latin typeface="Arial" charset="0"/>
              </a:rPr>
              <a:t> der Schule</a:t>
            </a:r>
          </a:p>
          <a:p>
            <a:pPr>
              <a:spcBef>
                <a:spcPct val="50000"/>
              </a:spcBef>
              <a:buFont typeface="Wingdings" pitchFamily="2" charset="2"/>
              <a:buChar char="Ø"/>
            </a:pPr>
            <a:r>
              <a:rPr lang="de-DE" altLang="de-DE" sz="1600">
                <a:latin typeface="Arial" charset="0"/>
              </a:rPr>
              <a:t> es müssen zwei zusammenhängende Halbjahresergebnisse in </a:t>
            </a:r>
            <a:r>
              <a:rPr lang="de-DE" altLang="de-DE" sz="1600" b="1">
                <a:solidFill>
                  <a:srgbClr val="0033CC"/>
                </a:solidFill>
                <a:latin typeface="Arial" charset="0"/>
              </a:rPr>
              <a:t>Block I</a:t>
            </a:r>
            <a:r>
              <a:rPr lang="de-DE" altLang="de-DE" sz="1600">
                <a:latin typeface="Arial" charset="0"/>
              </a:rPr>
              <a:t> eingebracht werden -  zunächst das Ergebnis des Schulhalbjahres mit der Facharbeit</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wipe(left)">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wipe(left)">
                                      <p:cBhvr>
                                        <p:cTn id="12" dur="5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wipe(left)">
                                      <p:cBhvr>
                                        <p:cTn id="17" dur="500"/>
                                        <p:tgtEl>
                                          <p:spTgt spid="11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wipe(left)">
                                      <p:cBhvr>
                                        <p:cTn id="22" dur="500"/>
                                        <p:tgtEl>
                                          <p:spTgt spid="1187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wipe(left)">
                                      <p:cBhvr>
                                        <p:cTn id="27" dur="500"/>
                                        <p:tgtEl>
                                          <p:spTgt spid="1187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8787">
                                            <p:txEl>
                                              <p:pRg st="5" end="5"/>
                                            </p:txEl>
                                          </p:spTgt>
                                        </p:tgtEl>
                                        <p:attrNameLst>
                                          <p:attrName>style.visibility</p:attrName>
                                        </p:attrNameLst>
                                      </p:cBhvr>
                                      <p:to>
                                        <p:strVal val="visible"/>
                                      </p:to>
                                    </p:set>
                                    <p:animEffect transition="in" filter="wipe(left)">
                                      <p:cBhvr>
                                        <p:cTn id="32" dur="500"/>
                                        <p:tgtEl>
                                          <p:spTgt spid="1187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8787">
                                            <p:txEl>
                                              <p:pRg st="6" end="6"/>
                                            </p:txEl>
                                          </p:spTgt>
                                        </p:tgtEl>
                                        <p:attrNameLst>
                                          <p:attrName>style.visibility</p:attrName>
                                        </p:attrNameLst>
                                      </p:cBhvr>
                                      <p:to>
                                        <p:strVal val="visible"/>
                                      </p:to>
                                    </p:set>
                                    <p:animEffect transition="in" filter="wipe(left)">
                                      <p:cBhvr>
                                        <p:cTn id="37" dur="500"/>
                                        <p:tgtEl>
                                          <p:spTgt spid="118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a:spLocks noGrp="1"/>
          </p:cNvSpPr>
          <p:nvPr>
            <p:ph type="dt" sz="half" idx="10"/>
          </p:nvPr>
        </p:nvSpPr>
        <p:spPr/>
        <p:txBody>
          <a:bodyPr/>
          <a:lstStyle/>
          <a:p>
            <a:fld id="{D707F81F-B16F-4ADC-A236-CFFF34A848BC}" type="datetime1">
              <a:rPr lang="de-DE" altLang="de-DE"/>
              <a:pPr/>
              <a:t>24.01.2020</a:t>
            </a:fld>
            <a:endParaRPr lang="de-DE" altLang="de-DE"/>
          </a:p>
        </p:txBody>
      </p:sp>
      <p:sp>
        <p:nvSpPr>
          <p:cNvPr id="7" name="Fußzeilenplatzhalter 3"/>
          <p:cNvSpPr>
            <a:spLocks noGrp="1"/>
          </p:cNvSpPr>
          <p:nvPr>
            <p:ph type="ftr" sz="quarter" idx="11"/>
          </p:nvPr>
        </p:nvSpPr>
        <p:spPr/>
        <p:txBody>
          <a:bodyPr/>
          <a:lstStyle/>
          <a:p>
            <a:r>
              <a:rPr lang="de-DE" altLang="de-DE"/>
              <a:t>Information Q-Phase, Sz</a:t>
            </a:r>
          </a:p>
        </p:txBody>
      </p:sp>
      <p:sp>
        <p:nvSpPr>
          <p:cNvPr id="8" name="Foliennummernplatzhalter 4"/>
          <p:cNvSpPr>
            <a:spLocks noGrp="1"/>
          </p:cNvSpPr>
          <p:nvPr>
            <p:ph type="sldNum" sz="quarter" idx="12"/>
          </p:nvPr>
        </p:nvSpPr>
        <p:spPr/>
        <p:txBody>
          <a:bodyPr/>
          <a:lstStyle/>
          <a:p>
            <a:r>
              <a:rPr lang="de-DE" altLang="de-DE"/>
              <a:t>Folie </a:t>
            </a:r>
            <a:fld id="{B94F2940-F64D-4FB8-843B-AFA8BD75AF70}" type="slidenum">
              <a:rPr lang="de-DE" altLang="de-DE"/>
              <a:pPr/>
              <a:t>26</a:t>
            </a:fld>
            <a:endParaRPr lang="de-DE" altLang="de-DE"/>
          </a:p>
        </p:txBody>
      </p:sp>
      <p:sp>
        <p:nvSpPr>
          <p:cNvPr id="103426" name="Rectangle 2"/>
          <p:cNvSpPr>
            <a:spLocks noGrp="1" noChangeArrowheads="1"/>
          </p:cNvSpPr>
          <p:nvPr>
            <p:ph type="title"/>
          </p:nvPr>
        </p:nvSpPr>
        <p:spPr>
          <a:xfrm>
            <a:off x="762000" y="533400"/>
            <a:ext cx="5029200" cy="579438"/>
          </a:xfrm>
        </p:spPr>
        <p:txBody>
          <a:bodyPr/>
          <a:lstStyle/>
          <a:p>
            <a:r>
              <a:rPr lang="de-DE" altLang="de-DE"/>
              <a:t>Sport in der Oberstufe</a:t>
            </a:r>
          </a:p>
        </p:txBody>
      </p:sp>
      <p:sp>
        <p:nvSpPr>
          <p:cNvPr id="103427" name="Text Box 3"/>
          <p:cNvSpPr txBox="1">
            <a:spLocks noChangeArrowheads="1"/>
          </p:cNvSpPr>
          <p:nvPr/>
        </p:nvSpPr>
        <p:spPr bwMode="auto">
          <a:xfrm>
            <a:off x="685800" y="990600"/>
            <a:ext cx="739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a:latin typeface="Arial" charset="0"/>
              </a:rPr>
              <a:t>In der Sekundarstufe II werden die bekannten Sportdisziplinen zwei verschiedenen Erfahrungs- und Lernfeldgruppen zugeordnet.	</a:t>
            </a:r>
          </a:p>
        </p:txBody>
      </p:sp>
      <p:sp>
        <p:nvSpPr>
          <p:cNvPr id="103428" name="Text Box 4"/>
          <p:cNvSpPr txBox="1">
            <a:spLocks noChangeArrowheads="1"/>
          </p:cNvSpPr>
          <p:nvPr/>
        </p:nvSpPr>
        <p:spPr bwMode="auto">
          <a:xfrm>
            <a:off x="685800" y="1752600"/>
            <a:ext cx="7543800" cy="2038350"/>
          </a:xfrm>
          <a:prstGeom prst="rect">
            <a:avLst/>
          </a:prstGeom>
          <a:solidFill>
            <a:srgbClr val="FF65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latin typeface="Arial" charset="0"/>
              </a:rPr>
              <a:t>Gruppe A:</a:t>
            </a:r>
            <a:r>
              <a:rPr lang="de-DE" altLang="de-DE" sz="1800" b="1">
                <a:latin typeface="Arial" charset="0"/>
              </a:rPr>
              <a:t/>
            </a:r>
            <a:br>
              <a:rPr lang="de-DE" altLang="de-DE" sz="1800" b="1">
                <a:latin typeface="Arial" charset="0"/>
              </a:rPr>
            </a:br>
            <a:r>
              <a:rPr lang="de-DE" altLang="de-DE" sz="1400" b="1">
                <a:latin typeface="Arial" charset="0"/>
              </a:rPr>
              <a:t>Individual-Sportarten:</a:t>
            </a:r>
            <a:br>
              <a:rPr lang="de-DE" altLang="de-DE" sz="1400" b="1">
                <a:latin typeface="Arial" charset="0"/>
              </a:rPr>
            </a:br>
            <a:r>
              <a:rPr lang="de-DE" altLang="de-DE" sz="1400">
                <a:latin typeface="Arial" charset="0"/>
              </a:rPr>
              <a:t>Hauptmerkmal ist die Bewegungsidee, das individuelle Handeln steht im Vordergrund</a:t>
            </a:r>
          </a:p>
          <a:p>
            <a:pPr eaLnBrk="0" hangingPunct="0">
              <a:buFont typeface="Wingdings" pitchFamily="2" charset="2"/>
              <a:buChar char="Ø"/>
            </a:pPr>
            <a:r>
              <a:rPr lang="de-DE" altLang="de-DE" sz="1400">
                <a:latin typeface="Arial" charset="0"/>
              </a:rPr>
              <a:t> Turnen und Bewegungskünste (TB)</a:t>
            </a:r>
          </a:p>
          <a:p>
            <a:pPr eaLnBrk="0" hangingPunct="0">
              <a:buFont typeface="Wingdings" pitchFamily="2" charset="2"/>
              <a:buChar char="Ø"/>
            </a:pPr>
            <a:r>
              <a:rPr lang="de-DE" altLang="de-DE" sz="1400">
                <a:latin typeface="Arial" charset="0"/>
              </a:rPr>
              <a:t> Gymnastische, rhythmische u. tänzerische Bewegungsgestaltung (GT)</a:t>
            </a:r>
          </a:p>
          <a:p>
            <a:pPr eaLnBrk="0" hangingPunct="0">
              <a:buFont typeface="Wingdings" pitchFamily="2" charset="2"/>
              <a:buChar char="Ø"/>
            </a:pPr>
            <a:r>
              <a:rPr lang="de-DE" altLang="de-DE" sz="1400">
                <a:latin typeface="Arial" charset="0"/>
              </a:rPr>
              <a:t> Laufen, Springen, Werfen, Orientieren  (LSW): Leichtathletik, Orientierungslauf, Fitness</a:t>
            </a:r>
          </a:p>
          <a:p>
            <a:pPr eaLnBrk="0" hangingPunct="0">
              <a:buFont typeface="Wingdings" pitchFamily="2" charset="2"/>
              <a:buChar char="Ø"/>
            </a:pPr>
            <a:r>
              <a:rPr lang="de-DE" altLang="de-DE" sz="1400">
                <a:latin typeface="Arial" charset="0"/>
              </a:rPr>
              <a:t> Auf Rädern und Rollen  (RR)</a:t>
            </a:r>
          </a:p>
          <a:p>
            <a:pPr eaLnBrk="0" hangingPunct="0">
              <a:buFont typeface="Wingdings" pitchFamily="2" charset="2"/>
              <a:buChar char="Ø"/>
            </a:pPr>
            <a:r>
              <a:rPr lang="de-DE" altLang="de-DE" sz="1400">
                <a:latin typeface="Arial" charset="0"/>
              </a:rPr>
              <a:t> Auf dem Wasser: Kanu (KA)</a:t>
            </a:r>
          </a:p>
          <a:p>
            <a:pPr eaLnBrk="0" hangingPunct="0">
              <a:buFont typeface="Wingdings" pitchFamily="2" charset="2"/>
              <a:buChar char="Ø"/>
            </a:pPr>
            <a:r>
              <a:rPr lang="de-DE" altLang="de-DE" sz="1400">
                <a:latin typeface="Arial" charset="0"/>
              </a:rPr>
              <a:t> Auf Schnee und Eis  (Ski)</a:t>
            </a:r>
          </a:p>
        </p:txBody>
      </p:sp>
      <p:sp>
        <p:nvSpPr>
          <p:cNvPr id="103429" name="Text Box 5"/>
          <p:cNvSpPr txBox="1">
            <a:spLocks noChangeArrowheads="1"/>
          </p:cNvSpPr>
          <p:nvPr/>
        </p:nvSpPr>
        <p:spPr bwMode="auto">
          <a:xfrm>
            <a:off x="685800" y="3810000"/>
            <a:ext cx="7543800" cy="270827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 typeface="Wingdings" pitchFamily="2" charset="2"/>
              <a:buNone/>
            </a:pPr>
            <a:r>
              <a:rPr lang="de-DE" altLang="de-DE" sz="1600" b="1">
                <a:latin typeface="Arial" charset="0"/>
              </a:rPr>
              <a:t>Gruppe B:</a:t>
            </a:r>
            <a:br>
              <a:rPr lang="de-DE" altLang="de-DE" sz="1600" b="1">
                <a:latin typeface="Arial" charset="0"/>
              </a:rPr>
            </a:br>
            <a:r>
              <a:rPr lang="de-DE" altLang="de-DE" sz="1400" b="1">
                <a:latin typeface="Arial" charset="0"/>
              </a:rPr>
              <a:t>Partner- und Mannschafts-Sportarten:</a:t>
            </a:r>
            <a:br>
              <a:rPr lang="de-DE" altLang="de-DE" sz="1400" b="1">
                <a:latin typeface="Arial" charset="0"/>
              </a:rPr>
            </a:br>
            <a:r>
              <a:rPr lang="de-DE" altLang="de-DE" sz="1400">
                <a:latin typeface="Arial" charset="0"/>
              </a:rPr>
              <a:t>Hauptmerkmal ist die Spielidee,</a:t>
            </a:r>
            <a:r>
              <a:rPr lang="de-DE" altLang="de-DE" sz="1400" b="1">
                <a:latin typeface="Arial" charset="0"/>
              </a:rPr>
              <a:t> </a:t>
            </a:r>
            <a:r>
              <a:rPr lang="de-DE" altLang="de-DE" sz="1400">
                <a:latin typeface="Arial" charset="0"/>
              </a:rPr>
              <a:t>der Schwerpunkt liegt im partner-  und gemeinschaftsbezogenen Handeln </a:t>
            </a:r>
          </a:p>
          <a:p>
            <a:pPr eaLnBrk="0" hangingPunct="0">
              <a:buFont typeface="Wingdings" pitchFamily="2" charset="2"/>
              <a:buChar char="Ø"/>
            </a:pPr>
            <a:r>
              <a:rPr lang="de-DE" altLang="de-DE" sz="1400">
                <a:latin typeface="Arial" charset="0"/>
              </a:rPr>
              <a:t> Badminton  (BM)</a:t>
            </a:r>
          </a:p>
          <a:p>
            <a:pPr eaLnBrk="0" hangingPunct="0">
              <a:buFont typeface="Wingdings" pitchFamily="2" charset="2"/>
              <a:buChar char="Ø"/>
            </a:pPr>
            <a:r>
              <a:rPr lang="de-DE" altLang="de-DE" sz="1400">
                <a:latin typeface="Arial" charset="0"/>
              </a:rPr>
              <a:t> Basketball  (BB)</a:t>
            </a:r>
          </a:p>
          <a:p>
            <a:pPr eaLnBrk="0" hangingPunct="0">
              <a:buFont typeface="Wingdings" pitchFamily="2" charset="2"/>
              <a:buChar char="Ø"/>
            </a:pPr>
            <a:r>
              <a:rPr lang="de-DE" altLang="de-DE" sz="1400">
                <a:latin typeface="Arial" charset="0"/>
              </a:rPr>
              <a:t> Fußball (FB)</a:t>
            </a:r>
          </a:p>
          <a:p>
            <a:pPr eaLnBrk="0" hangingPunct="0">
              <a:buFont typeface="Wingdings" pitchFamily="2" charset="2"/>
              <a:buChar char="Ø"/>
            </a:pPr>
            <a:r>
              <a:rPr lang="de-DE" altLang="de-DE" sz="1400">
                <a:latin typeface="Arial" charset="0"/>
              </a:rPr>
              <a:t> Handball (HB)</a:t>
            </a:r>
          </a:p>
          <a:p>
            <a:pPr eaLnBrk="0" hangingPunct="0">
              <a:buFont typeface="Wingdings" pitchFamily="2" charset="2"/>
              <a:buChar char="Ø"/>
            </a:pPr>
            <a:r>
              <a:rPr lang="de-DE" altLang="de-DE" sz="1400">
                <a:latin typeface="Arial" charset="0"/>
              </a:rPr>
              <a:t> Tennis (TE)</a:t>
            </a:r>
          </a:p>
          <a:p>
            <a:pPr eaLnBrk="0" hangingPunct="0">
              <a:buFont typeface="Wingdings" pitchFamily="2" charset="2"/>
              <a:buChar char="Ø"/>
            </a:pPr>
            <a:r>
              <a:rPr lang="de-DE" altLang="de-DE" sz="1400">
                <a:latin typeface="Arial" charset="0"/>
              </a:rPr>
              <a:t> Baseball (BS)</a:t>
            </a:r>
          </a:p>
          <a:p>
            <a:pPr eaLnBrk="0" hangingPunct="0">
              <a:buFont typeface="Wingdings" pitchFamily="2" charset="2"/>
              <a:buChar char="Ø"/>
            </a:pPr>
            <a:r>
              <a:rPr lang="de-DE" altLang="de-DE" sz="1400">
                <a:latin typeface="Arial" charset="0"/>
              </a:rPr>
              <a:t> Volleyball (VB)</a:t>
            </a:r>
          </a:p>
          <a:p>
            <a:pPr eaLnBrk="0" hangingPunct="0">
              <a:buFont typeface="Wingdings" pitchFamily="2" charset="2"/>
              <a:buChar char="Ø"/>
            </a:pPr>
            <a:r>
              <a:rPr lang="de-DE" altLang="de-DE" sz="1400">
                <a:latin typeface="Arial" charset="0"/>
              </a:rPr>
              <a:t> Unihockey (UH</a:t>
            </a:r>
            <a:r>
              <a:rPr lang="de-DE" altLang="de-DE" sz="1600">
                <a:latin typeface="Arial" charset="0"/>
              </a:rPr>
              <a:t>)</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wipe(left)">
                                      <p:cBhvr>
                                        <p:cTn id="7" dur="5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428"/>
                                        </p:tgtEl>
                                        <p:attrNameLst>
                                          <p:attrName>style.visibility</p:attrName>
                                        </p:attrNameLst>
                                      </p:cBhvr>
                                      <p:to>
                                        <p:strVal val="visible"/>
                                      </p:to>
                                    </p:set>
                                    <p:animEffect transition="in" filter="wipe(left)">
                                      <p:cBhvr>
                                        <p:cTn id="12" dur="500"/>
                                        <p:tgtEl>
                                          <p:spTgt spid="103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429"/>
                                        </p:tgtEl>
                                        <p:attrNameLst>
                                          <p:attrName>style.visibility</p:attrName>
                                        </p:attrNameLst>
                                      </p:cBhvr>
                                      <p:to>
                                        <p:strVal val="visible"/>
                                      </p:to>
                                    </p:set>
                                    <p:animEffect transition="in" filter="wipe(left)">
                                      <p:cBhvr>
                                        <p:cTn id="17"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advAuto="0"/>
      <p:bldP spid="103428" grpId="0" animBg="1" autoUpdateAnimBg="0"/>
      <p:bldP spid="10342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a:spLocks noGrp="1"/>
          </p:cNvSpPr>
          <p:nvPr>
            <p:ph type="dt" sz="half" idx="10"/>
          </p:nvPr>
        </p:nvSpPr>
        <p:spPr/>
        <p:txBody>
          <a:bodyPr/>
          <a:lstStyle/>
          <a:p>
            <a:fld id="{982C7ABA-90E4-4D98-B525-DF1E14169D30}" type="datetime1">
              <a:rPr lang="de-DE" altLang="de-DE"/>
              <a:pPr/>
              <a:t>24.01.2020</a:t>
            </a:fld>
            <a:endParaRPr lang="de-DE" altLang="de-DE"/>
          </a:p>
        </p:txBody>
      </p:sp>
      <p:sp>
        <p:nvSpPr>
          <p:cNvPr id="7" name="Fußzeilenplatzhalter 3"/>
          <p:cNvSpPr>
            <a:spLocks noGrp="1"/>
          </p:cNvSpPr>
          <p:nvPr>
            <p:ph type="ftr" sz="quarter" idx="11"/>
          </p:nvPr>
        </p:nvSpPr>
        <p:spPr/>
        <p:txBody>
          <a:bodyPr/>
          <a:lstStyle/>
          <a:p>
            <a:r>
              <a:rPr lang="de-DE" altLang="de-DE"/>
              <a:t>Information Q-Phase, Sz</a:t>
            </a:r>
          </a:p>
        </p:txBody>
      </p:sp>
      <p:sp>
        <p:nvSpPr>
          <p:cNvPr id="8" name="Foliennummernplatzhalter 4"/>
          <p:cNvSpPr>
            <a:spLocks noGrp="1"/>
          </p:cNvSpPr>
          <p:nvPr>
            <p:ph type="sldNum" sz="quarter" idx="12"/>
          </p:nvPr>
        </p:nvSpPr>
        <p:spPr/>
        <p:txBody>
          <a:bodyPr/>
          <a:lstStyle/>
          <a:p>
            <a:r>
              <a:rPr lang="de-DE" altLang="de-DE"/>
              <a:t>Folie </a:t>
            </a:r>
            <a:fld id="{04B482E8-4625-48F6-9A92-5B29EB3B0E82}" type="slidenum">
              <a:rPr lang="de-DE" altLang="de-DE"/>
              <a:pPr/>
              <a:t>27</a:t>
            </a:fld>
            <a:endParaRPr lang="de-DE" altLang="de-DE"/>
          </a:p>
        </p:txBody>
      </p:sp>
      <p:sp>
        <p:nvSpPr>
          <p:cNvPr id="104450" name="Rectangle 2"/>
          <p:cNvSpPr>
            <a:spLocks noGrp="1" noChangeArrowheads="1"/>
          </p:cNvSpPr>
          <p:nvPr>
            <p:ph type="title"/>
          </p:nvPr>
        </p:nvSpPr>
        <p:spPr>
          <a:xfrm>
            <a:off x="685800" y="914400"/>
            <a:ext cx="8162925" cy="579438"/>
          </a:xfrm>
        </p:spPr>
        <p:txBody>
          <a:bodyPr/>
          <a:lstStyle/>
          <a:p>
            <a:r>
              <a:rPr lang="de-DE" altLang="de-DE"/>
              <a:t>Sport in der Qualifikationsphase</a:t>
            </a:r>
          </a:p>
        </p:txBody>
      </p:sp>
      <p:sp>
        <p:nvSpPr>
          <p:cNvPr id="104451" name="Text Box 3"/>
          <p:cNvSpPr txBox="1">
            <a:spLocks noChangeArrowheads="1"/>
          </p:cNvSpPr>
          <p:nvPr/>
        </p:nvSpPr>
        <p:spPr bwMode="auto">
          <a:xfrm>
            <a:off x="685800" y="1981200"/>
            <a:ext cx="7848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de-DE" altLang="de-DE" sz="1800">
                <a:latin typeface="Arial" charset="0"/>
              </a:rPr>
              <a:t> Alle Schülerinnen und Schüler müssen im Verlauf der Q-Phase 4 verschiedene Sportarten wählen.</a:t>
            </a:r>
          </a:p>
          <a:p>
            <a:pPr>
              <a:buFont typeface="Wingdings" pitchFamily="2" charset="2"/>
              <a:buChar char="v"/>
            </a:pPr>
            <a:r>
              <a:rPr lang="de-DE" altLang="de-DE" sz="1800">
                <a:latin typeface="Arial" charset="0"/>
              </a:rPr>
              <a:t> Pro Schuljahr muss aus Lernfeld A und B je ein Kurs belegt werden. </a:t>
            </a:r>
          </a:p>
        </p:txBody>
      </p:sp>
      <p:sp>
        <p:nvSpPr>
          <p:cNvPr id="104452" name="Text Box 4"/>
          <p:cNvSpPr txBox="1">
            <a:spLocks noChangeArrowheads="1"/>
          </p:cNvSpPr>
          <p:nvPr/>
        </p:nvSpPr>
        <p:spPr bwMode="auto">
          <a:xfrm>
            <a:off x="762000" y="3124200"/>
            <a:ext cx="4191000" cy="2905125"/>
          </a:xfrm>
          <a:prstGeom prst="rect">
            <a:avLst/>
          </a:prstGeom>
          <a:solidFill>
            <a:srgbClr val="FF6565"/>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de-DE" altLang="de-DE">
                <a:latin typeface="Arial" charset="0"/>
              </a:rPr>
              <a:t>Lernfeld A:</a:t>
            </a:r>
          </a:p>
          <a:p>
            <a:r>
              <a:rPr lang="de-DE" altLang="de-DE" sz="2000">
                <a:latin typeface="Arial" charset="0"/>
              </a:rPr>
              <a:t>Turnen u. Bewegungskünste (TU)</a:t>
            </a:r>
          </a:p>
          <a:p>
            <a:r>
              <a:rPr lang="de-DE" altLang="de-DE" sz="2000">
                <a:latin typeface="Arial" charset="0"/>
              </a:rPr>
              <a:t>Gymnastik (GT)</a:t>
            </a:r>
          </a:p>
          <a:p>
            <a:r>
              <a:rPr lang="de-DE" altLang="de-DE" sz="2000">
                <a:latin typeface="Arial" charset="0"/>
              </a:rPr>
              <a:t>Mehrkämpfe (LA)</a:t>
            </a:r>
          </a:p>
          <a:p>
            <a:r>
              <a:rPr lang="de-DE" altLang="de-DE" sz="2000">
                <a:latin typeface="Arial" charset="0"/>
              </a:rPr>
              <a:t>Orientierungslauf (OL)</a:t>
            </a:r>
          </a:p>
          <a:p>
            <a:r>
              <a:rPr lang="de-DE" altLang="de-DE" sz="2000">
                <a:latin typeface="Arial" charset="0"/>
              </a:rPr>
              <a:t>Fitness (FIT)</a:t>
            </a:r>
          </a:p>
          <a:p>
            <a:r>
              <a:rPr lang="de-DE" altLang="de-DE" sz="2000">
                <a:latin typeface="Arial" charset="0"/>
              </a:rPr>
              <a:t>Auf Rädern und Rollen (RR)*</a:t>
            </a:r>
          </a:p>
          <a:p>
            <a:r>
              <a:rPr lang="de-DE" altLang="de-DE" sz="2000">
                <a:latin typeface="Arial" charset="0"/>
              </a:rPr>
              <a:t>Skikurs m. Vorbereitung (SK)</a:t>
            </a:r>
          </a:p>
          <a:p>
            <a:r>
              <a:rPr lang="de-DE" altLang="de-DE" sz="2000">
                <a:latin typeface="Arial" charset="0"/>
              </a:rPr>
              <a:t>Auf dem Wasser: Kanu (KA)* 	</a:t>
            </a:r>
          </a:p>
        </p:txBody>
      </p:sp>
      <p:sp>
        <p:nvSpPr>
          <p:cNvPr id="104453" name="Text Box 5"/>
          <p:cNvSpPr txBox="1">
            <a:spLocks noChangeArrowheads="1"/>
          </p:cNvSpPr>
          <p:nvPr/>
        </p:nvSpPr>
        <p:spPr bwMode="auto">
          <a:xfrm>
            <a:off x="4953000" y="3124200"/>
            <a:ext cx="3657600" cy="2905125"/>
          </a:xfrm>
          <a:prstGeom prst="rect">
            <a:avLst/>
          </a:prstGeom>
          <a:solidFill>
            <a:srgbClr val="FFCC00"/>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de-DE" altLang="de-DE">
                <a:latin typeface="Arial" charset="0"/>
                <a:cs typeface="Arial" charset="0"/>
              </a:rPr>
              <a:t>Lernfeld  B:</a:t>
            </a:r>
            <a:endParaRPr lang="de-DE" altLang="de-DE" sz="1800">
              <a:latin typeface="Times New Roman" pitchFamily="18" charset="0"/>
              <a:cs typeface="Times New Roman" pitchFamily="18" charset="0"/>
            </a:endParaRPr>
          </a:p>
          <a:p>
            <a:r>
              <a:rPr lang="de-DE" altLang="de-DE" sz="2000">
                <a:latin typeface="Arial" charset="0"/>
              </a:rPr>
              <a:t>Badminton (BM)</a:t>
            </a:r>
          </a:p>
          <a:p>
            <a:r>
              <a:rPr lang="de-DE" altLang="de-DE" sz="2000">
                <a:latin typeface="Arial" charset="0"/>
              </a:rPr>
              <a:t>Basketball (BB)</a:t>
            </a:r>
          </a:p>
          <a:p>
            <a:r>
              <a:rPr lang="de-DE" altLang="de-DE" sz="2000">
                <a:latin typeface="Arial" charset="0"/>
              </a:rPr>
              <a:t>Baseball (BS)</a:t>
            </a:r>
          </a:p>
          <a:p>
            <a:r>
              <a:rPr lang="de-DE" altLang="de-DE" sz="2000">
                <a:latin typeface="Arial" charset="0"/>
              </a:rPr>
              <a:t>Fußball (FB)</a:t>
            </a:r>
          </a:p>
          <a:p>
            <a:r>
              <a:rPr lang="de-DE" altLang="de-DE" sz="2000">
                <a:latin typeface="Arial" charset="0"/>
              </a:rPr>
              <a:t>Handball (HB)</a:t>
            </a:r>
          </a:p>
          <a:p>
            <a:r>
              <a:rPr lang="de-DE" altLang="de-DE" sz="2000">
                <a:latin typeface="Arial" charset="0"/>
              </a:rPr>
              <a:t>Tennis (TE)</a:t>
            </a:r>
          </a:p>
          <a:p>
            <a:r>
              <a:rPr lang="de-DE" altLang="de-DE" sz="2000">
                <a:latin typeface="Arial" charset="0"/>
              </a:rPr>
              <a:t>Unihockey (UH)</a:t>
            </a:r>
          </a:p>
          <a:p>
            <a:r>
              <a:rPr lang="de-DE" altLang="de-DE" sz="2000">
                <a:latin typeface="Arial" charset="0"/>
              </a:rPr>
              <a:t>Volleyball (VB)</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ipe(left)">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wipe(left)">
                                      <p:cBhvr>
                                        <p:cTn id="12" dur="5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52"/>
                                        </p:tgtEl>
                                        <p:attrNameLst>
                                          <p:attrName>style.visibility</p:attrName>
                                        </p:attrNameLst>
                                      </p:cBhvr>
                                      <p:to>
                                        <p:strVal val="visible"/>
                                      </p:to>
                                    </p:set>
                                    <p:animEffect transition="in" filter="wipe(left)">
                                      <p:cBhvr>
                                        <p:cTn id="17" dur="500"/>
                                        <p:tgtEl>
                                          <p:spTgt spid="1044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453"/>
                                        </p:tgtEl>
                                        <p:attrNameLst>
                                          <p:attrName>style.visibility</p:attrName>
                                        </p:attrNameLst>
                                      </p:cBhvr>
                                      <p:to>
                                        <p:strVal val="visible"/>
                                      </p:to>
                                    </p:set>
                                    <p:animEffect transition="in" filter="wipe(left)">
                                      <p:cBhvr>
                                        <p:cTn id="22"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P spid="104452" grpId="0" animBg="1" autoUpdateAnimBg="0"/>
      <p:bldP spid="10445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1"/>
          <p:cNvSpPr>
            <a:spLocks noGrp="1"/>
          </p:cNvSpPr>
          <p:nvPr>
            <p:ph type="dt" sz="half" idx="10"/>
          </p:nvPr>
        </p:nvSpPr>
        <p:spPr/>
        <p:txBody>
          <a:bodyPr/>
          <a:lstStyle/>
          <a:p>
            <a:fld id="{E4B079BE-0BC7-411E-8EB5-B61CBB85B9DB}" type="datetime1">
              <a:rPr lang="de-DE" altLang="de-DE"/>
              <a:pPr/>
              <a:t>24.01.2020</a:t>
            </a:fld>
            <a:endParaRPr lang="de-DE" altLang="de-DE"/>
          </a:p>
        </p:txBody>
      </p:sp>
      <p:sp>
        <p:nvSpPr>
          <p:cNvPr id="9" name="Fußzeilenplatzhalter 2"/>
          <p:cNvSpPr>
            <a:spLocks noGrp="1"/>
          </p:cNvSpPr>
          <p:nvPr>
            <p:ph type="ftr" sz="quarter" idx="11"/>
          </p:nvPr>
        </p:nvSpPr>
        <p:spPr/>
        <p:txBody>
          <a:bodyPr/>
          <a:lstStyle/>
          <a:p>
            <a:r>
              <a:rPr lang="de-DE" altLang="de-DE"/>
              <a:t>Information Q-Phase, Sz</a:t>
            </a:r>
          </a:p>
        </p:txBody>
      </p:sp>
      <p:sp>
        <p:nvSpPr>
          <p:cNvPr id="10" name="Foliennummernplatzhalter 3"/>
          <p:cNvSpPr>
            <a:spLocks noGrp="1"/>
          </p:cNvSpPr>
          <p:nvPr>
            <p:ph type="sldNum" sz="quarter" idx="12"/>
          </p:nvPr>
        </p:nvSpPr>
        <p:spPr/>
        <p:txBody>
          <a:bodyPr/>
          <a:lstStyle/>
          <a:p>
            <a:r>
              <a:rPr lang="de-DE" altLang="de-DE"/>
              <a:t>Folie </a:t>
            </a:r>
            <a:fld id="{8CDEACE6-C8CF-4215-AB11-7969BFCE51D8}" type="slidenum">
              <a:rPr lang="de-DE" altLang="de-DE"/>
              <a:pPr/>
              <a:t>28</a:t>
            </a:fld>
            <a:endParaRPr lang="de-DE" altLang="de-DE"/>
          </a:p>
        </p:txBody>
      </p:sp>
      <p:sp>
        <p:nvSpPr>
          <p:cNvPr id="140291" name="Rectangle 3"/>
          <p:cNvSpPr>
            <a:spLocks noChangeArrowheads="1"/>
          </p:cNvSpPr>
          <p:nvPr/>
        </p:nvSpPr>
        <p:spPr bwMode="auto">
          <a:xfrm>
            <a:off x="0" y="33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de-DE" altLang="de-DE" sz="3200">
                <a:solidFill>
                  <a:schemeClr val="tx2"/>
                </a:solidFill>
                <a:latin typeface="Verdana" pitchFamily="34" charset="0"/>
              </a:rPr>
              <a:t>Formular 1. Wahl Q-Phase (oberer Teil)</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404" y="82210"/>
            <a:ext cx="7252335" cy="6661490"/>
          </a:xfrm>
          <a:prstGeom prst="rect">
            <a:avLst/>
          </a:prstGeom>
        </p:spPr>
      </p:pic>
      <p:grpSp>
        <p:nvGrpSpPr>
          <p:cNvPr id="140293" name="Group 5"/>
          <p:cNvGrpSpPr>
            <a:grpSpLocks/>
          </p:cNvGrpSpPr>
          <p:nvPr/>
        </p:nvGrpSpPr>
        <p:grpSpPr bwMode="auto">
          <a:xfrm>
            <a:off x="2305367" y="793728"/>
            <a:ext cx="5994401" cy="492126"/>
            <a:chOff x="925" y="446"/>
            <a:chExt cx="3776" cy="310"/>
          </a:xfrm>
        </p:grpSpPr>
        <p:sp>
          <p:nvSpPr>
            <p:cNvPr id="140294" name="Text Box 6"/>
            <p:cNvSpPr txBox="1">
              <a:spLocks noChangeArrowheads="1"/>
            </p:cNvSpPr>
            <p:nvPr/>
          </p:nvSpPr>
          <p:spPr bwMode="auto">
            <a:xfrm>
              <a:off x="4222" y="465"/>
              <a:ext cx="47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a:solidFill>
                    <a:srgbClr val="0033CC"/>
                  </a:solidFill>
                  <a:latin typeface="Verdana" pitchFamily="34" charset="0"/>
                </a:rPr>
                <a:t>11a</a:t>
              </a:r>
            </a:p>
          </p:txBody>
        </p:sp>
        <p:sp>
          <p:nvSpPr>
            <p:cNvPr id="140295" name="Text Box 7"/>
            <p:cNvSpPr txBox="1">
              <a:spLocks noChangeArrowheads="1"/>
            </p:cNvSpPr>
            <p:nvPr/>
          </p:nvSpPr>
          <p:spPr bwMode="auto">
            <a:xfrm>
              <a:off x="2791" y="463"/>
              <a:ext cx="6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a:solidFill>
                    <a:srgbClr val="0033CC"/>
                  </a:solidFill>
                  <a:latin typeface="Verdana" pitchFamily="34" charset="0"/>
                </a:rPr>
                <a:t>Petra</a:t>
              </a:r>
            </a:p>
          </p:txBody>
        </p:sp>
        <p:sp>
          <p:nvSpPr>
            <p:cNvPr id="140296" name="Text Box 8"/>
            <p:cNvSpPr txBox="1">
              <a:spLocks noChangeArrowheads="1"/>
            </p:cNvSpPr>
            <p:nvPr/>
          </p:nvSpPr>
          <p:spPr bwMode="auto">
            <a:xfrm>
              <a:off x="925" y="446"/>
              <a:ext cx="7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a:solidFill>
                    <a:srgbClr val="0033CC"/>
                  </a:solidFill>
                  <a:latin typeface="Verdana" pitchFamily="34" charset="0"/>
                </a:rPr>
                <a:t>Muster</a:t>
              </a: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 calcmode="lin" valueType="num">
                                      <p:cBhvr additive="base">
                                        <p:cTn id="7" dur="500" fill="hold"/>
                                        <p:tgtEl>
                                          <p:spTgt spid="140293"/>
                                        </p:tgtEl>
                                        <p:attrNameLst>
                                          <p:attrName>ppt_x</p:attrName>
                                        </p:attrNameLst>
                                      </p:cBhvr>
                                      <p:tavLst>
                                        <p:tav tm="0">
                                          <p:val>
                                            <p:strVal val="0-#ppt_w/2"/>
                                          </p:val>
                                        </p:tav>
                                        <p:tav tm="100000">
                                          <p:val>
                                            <p:strVal val="#ppt_x"/>
                                          </p:val>
                                        </p:tav>
                                      </p:tavLst>
                                    </p:anim>
                                    <p:anim calcmode="lin" valueType="num">
                                      <p:cBhvr additive="base">
                                        <p:cTn id="8" dur="500" fill="hold"/>
                                        <p:tgtEl>
                                          <p:spTgt spid="140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30" y="584389"/>
            <a:ext cx="8496300" cy="5748278"/>
          </a:xfrm>
          <a:prstGeom prst="rect">
            <a:avLst/>
          </a:prstGeom>
        </p:spPr>
      </p:pic>
      <p:sp>
        <p:nvSpPr>
          <p:cNvPr id="16" name="Datumsplatzhalter 1"/>
          <p:cNvSpPr>
            <a:spLocks noGrp="1"/>
          </p:cNvSpPr>
          <p:nvPr>
            <p:ph type="dt" sz="half" idx="10"/>
          </p:nvPr>
        </p:nvSpPr>
        <p:spPr>
          <a:xfrm>
            <a:off x="1199796" y="6348359"/>
            <a:ext cx="1905000" cy="457200"/>
          </a:xfrm>
        </p:spPr>
        <p:txBody>
          <a:bodyPr/>
          <a:lstStyle/>
          <a:p>
            <a:fld id="{8F2A4042-1D60-485F-8E63-FB1A10903B2E}" type="datetime1">
              <a:rPr lang="de-DE" altLang="de-DE"/>
              <a:pPr/>
              <a:t>24.01.2020</a:t>
            </a:fld>
            <a:endParaRPr lang="de-DE" altLang="de-DE" dirty="0"/>
          </a:p>
        </p:txBody>
      </p:sp>
      <p:sp>
        <p:nvSpPr>
          <p:cNvPr id="17" name="Fußzeilenplatzhalter 2"/>
          <p:cNvSpPr>
            <a:spLocks noGrp="1"/>
          </p:cNvSpPr>
          <p:nvPr>
            <p:ph type="ftr" sz="quarter" idx="11"/>
          </p:nvPr>
        </p:nvSpPr>
        <p:spPr>
          <a:xfrm>
            <a:off x="3225842" y="6332622"/>
            <a:ext cx="3581400" cy="457200"/>
          </a:xfrm>
        </p:spPr>
        <p:txBody>
          <a:bodyPr/>
          <a:lstStyle/>
          <a:p>
            <a:r>
              <a:rPr lang="de-DE" altLang="de-DE" dirty="0"/>
              <a:t>Information Q-Phase, </a:t>
            </a:r>
            <a:r>
              <a:rPr lang="de-DE" altLang="de-DE" dirty="0" err="1"/>
              <a:t>Sz</a:t>
            </a:r>
            <a:endParaRPr lang="de-DE" altLang="de-DE" dirty="0"/>
          </a:p>
        </p:txBody>
      </p:sp>
      <p:sp>
        <p:nvSpPr>
          <p:cNvPr id="18" name="Foliennummernplatzhalter 3"/>
          <p:cNvSpPr>
            <a:spLocks noGrp="1"/>
          </p:cNvSpPr>
          <p:nvPr>
            <p:ph type="sldNum" sz="quarter" idx="12"/>
          </p:nvPr>
        </p:nvSpPr>
        <p:spPr>
          <a:xfrm>
            <a:off x="7049335" y="6286064"/>
            <a:ext cx="1905000" cy="457200"/>
          </a:xfrm>
        </p:spPr>
        <p:txBody>
          <a:bodyPr/>
          <a:lstStyle/>
          <a:p>
            <a:r>
              <a:rPr lang="de-DE" altLang="de-DE" dirty="0"/>
              <a:t>Folie </a:t>
            </a:r>
            <a:fld id="{E8022D43-D37C-4FA3-9E69-9563480B01C2}" type="slidenum">
              <a:rPr lang="de-DE" altLang="de-DE"/>
              <a:pPr/>
              <a:t>29</a:t>
            </a:fld>
            <a:endParaRPr lang="de-DE" altLang="de-DE" dirty="0"/>
          </a:p>
        </p:txBody>
      </p:sp>
      <p:sp>
        <p:nvSpPr>
          <p:cNvPr id="144387" name="Text Box 3"/>
          <p:cNvSpPr txBox="1">
            <a:spLocks noChangeArrowheads="1"/>
          </p:cNvSpPr>
          <p:nvPr/>
        </p:nvSpPr>
        <p:spPr bwMode="auto">
          <a:xfrm>
            <a:off x="2656306" y="920115"/>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a:solidFill>
                  <a:srgbClr val="0033CC"/>
                </a:solidFill>
                <a:latin typeface="Verdana" pitchFamily="34" charset="0"/>
              </a:rPr>
              <a:t>X</a:t>
            </a:r>
          </a:p>
        </p:txBody>
      </p:sp>
      <p:sp>
        <p:nvSpPr>
          <p:cNvPr id="144388" name="Text Box 4"/>
          <p:cNvSpPr txBox="1">
            <a:spLocks noChangeArrowheads="1"/>
          </p:cNvSpPr>
          <p:nvPr/>
        </p:nvSpPr>
        <p:spPr bwMode="auto">
          <a:xfrm>
            <a:off x="5902239" y="1268508"/>
            <a:ext cx="466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2.</a:t>
            </a:r>
          </a:p>
        </p:txBody>
      </p:sp>
      <p:sp>
        <p:nvSpPr>
          <p:cNvPr id="144391" name="Text Box 7"/>
          <p:cNvSpPr txBox="1">
            <a:spLocks noChangeArrowheads="1"/>
          </p:cNvSpPr>
          <p:nvPr/>
        </p:nvSpPr>
        <p:spPr bwMode="auto">
          <a:xfrm>
            <a:off x="6642388" y="1257574"/>
            <a:ext cx="5806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DE</a:t>
            </a:r>
          </a:p>
        </p:txBody>
      </p:sp>
      <p:sp>
        <p:nvSpPr>
          <p:cNvPr id="144392" name="Text Box 8"/>
          <p:cNvSpPr txBox="1">
            <a:spLocks noChangeArrowheads="1"/>
          </p:cNvSpPr>
          <p:nvPr/>
        </p:nvSpPr>
        <p:spPr bwMode="auto">
          <a:xfrm>
            <a:off x="7421227" y="1252530"/>
            <a:ext cx="5806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DE</a:t>
            </a:r>
          </a:p>
        </p:txBody>
      </p:sp>
      <p:sp>
        <p:nvSpPr>
          <p:cNvPr id="144393" name="Text Box 9"/>
          <p:cNvSpPr txBox="1">
            <a:spLocks noChangeArrowheads="1"/>
          </p:cNvSpPr>
          <p:nvPr/>
        </p:nvSpPr>
        <p:spPr bwMode="auto">
          <a:xfrm>
            <a:off x="6491964" y="5170605"/>
            <a:ext cx="54373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34</a:t>
            </a:r>
          </a:p>
        </p:txBody>
      </p:sp>
      <p:sp>
        <p:nvSpPr>
          <p:cNvPr id="144394" name="Text Box 10"/>
          <p:cNvSpPr txBox="1">
            <a:spLocks noChangeArrowheads="1"/>
          </p:cNvSpPr>
          <p:nvPr/>
        </p:nvSpPr>
        <p:spPr bwMode="auto">
          <a:xfrm>
            <a:off x="7291189" y="5160210"/>
            <a:ext cx="54373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33</a:t>
            </a:r>
          </a:p>
        </p:txBody>
      </p:sp>
      <p:grpSp>
        <p:nvGrpSpPr>
          <p:cNvPr id="144401" name="Group 17"/>
          <p:cNvGrpSpPr>
            <a:grpSpLocks/>
          </p:cNvGrpSpPr>
          <p:nvPr/>
        </p:nvGrpSpPr>
        <p:grpSpPr bwMode="auto">
          <a:xfrm>
            <a:off x="727493" y="5569909"/>
            <a:ext cx="7350125" cy="465138"/>
            <a:chOff x="302" y="3758"/>
            <a:chExt cx="4630" cy="293"/>
          </a:xfrm>
        </p:grpSpPr>
        <p:sp>
          <p:nvSpPr>
            <p:cNvPr id="144396" name="Text Box 12"/>
            <p:cNvSpPr txBox="1">
              <a:spLocks noChangeArrowheads="1"/>
            </p:cNvSpPr>
            <p:nvPr/>
          </p:nvSpPr>
          <p:spPr bwMode="auto">
            <a:xfrm>
              <a:off x="302" y="3760"/>
              <a:ext cx="13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dirty="0">
                  <a:solidFill>
                    <a:srgbClr val="0033CC"/>
                  </a:solidFill>
                  <a:latin typeface="Arial" charset="0"/>
                </a:rPr>
                <a:t>08.02.19  </a:t>
              </a:r>
              <a:r>
                <a:rPr lang="de-DE" altLang="de-DE" dirty="0">
                  <a:solidFill>
                    <a:srgbClr val="0033CC"/>
                  </a:solidFill>
                  <a:latin typeface="Blackadder ITC" pitchFamily="82" charset="0"/>
                  <a:cs typeface="Times New Roman" pitchFamily="18" charset="0"/>
                </a:rPr>
                <a:t>Muster</a:t>
              </a:r>
              <a:r>
                <a:rPr lang="de-DE" altLang="de-DE" sz="1800" dirty="0">
                  <a:latin typeface="Arial" charset="0"/>
                </a:rPr>
                <a:t> </a:t>
              </a:r>
            </a:p>
          </p:txBody>
        </p:sp>
        <p:sp>
          <p:nvSpPr>
            <p:cNvPr id="144397" name="Text Box 13"/>
            <p:cNvSpPr txBox="1">
              <a:spLocks noChangeArrowheads="1"/>
            </p:cNvSpPr>
            <p:nvPr/>
          </p:nvSpPr>
          <p:spPr bwMode="auto">
            <a:xfrm>
              <a:off x="3986" y="3758"/>
              <a:ext cx="9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dirty="0">
                  <a:solidFill>
                    <a:srgbClr val="0033CC"/>
                  </a:solidFill>
                  <a:latin typeface="Arial" charset="0"/>
                </a:rPr>
                <a:t>10.02.19  </a:t>
              </a:r>
              <a:r>
                <a:rPr lang="de-DE" altLang="de-DE" sz="1800" dirty="0" err="1">
                  <a:solidFill>
                    <a:srgbClr val="0033CC"/>
                  </a:solidFill>
                  <a:latin typeface="DF Wimped" pitchFamily="2" charset="0"/>
                  <a:cs typeface="Times New Roman" pitchFamily="18" charset="0"/>
                </a:rPr>
                <a:t>Sz</a:t>
              </a:r>
              <a:r>
                <a:rPr lang="de-DE" altLang="de-DE" sz="1800" dirty="0">
                  <a:latin typeface="Arial" charset="0"/>
                </a:rPr>
                <a:t> </a:t>
              </a:r>
            </a:p>
          </p:txBody>
        </p:sp>
        <p:sp>
          <p:nvSpPr>
            <p:cNvPr id="144398" name="Text Box 14"/>
            <p:cNvSpPr txBox="1">
              <a:spLocks noChangeArrowheads="1"/>
            </p:cNvSpPr>
            <p:nvPr/>
          </p:nvSpPr>
          <p:spPr bwMode="auto">
            <a:xfrm>
              <a:off x="2144" y="3792"/>
              <a:ext cx="111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dirty="0">
                  <a:solidFill>
                    <a:srgbClr val="0033CC"/>
                  </a:solidFill>
                  <a:latin typeface="Arial" charset="0"/>
                </a:rPr>
                <a:t>08.02.19 </a:t>
              </a:r>
              <a:r>
                <a:rPr lang="de-DE" altLang="de-DE" sz="1800" dirty="0">
                  <a:solidFill>
                    <a:srgbClr val="0033CC"/>
                  </a:solidFill>
                  <a:latin typeface="Curlz MT" pitchFamily="82" charset="0"/>
                  <a:cs typeface="Times New Roman" pitchFamily="18" charset="0"/>
                </a:rPr>
                <a:t>Muster</a:t>
              </a:r>
              <a:endParaRPr lang="de-DE" altLang="de-DE" sz="1800" dirty="0">
                <a:latin typeface="Curlz MT" pitchFamily="82" charset="0"/>
              </a:endParaRPr>
            </a:p>
          </p:txBody>
        </p:sp>
      </p:grpSp>
      <p:sp>
        <p:nvSpPr>
          <p:cNvPr id="20" name="Text Box 4"/>
          <p:cNvSpPr txBox="1">
            <a:spLocks noChangeArrowheads="1"/>
          </p:cNvSpPr>
          <p:nvPr/>
        </p:nvSpPr>
        <p:spPr bwMode="auto">
          <a:xfrm>
            <a:off x="5898740" y="1605960"/>
            <a:ext cx="466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3.</a:t>
            </a:r>
          </a:p>
        </p:txBody>
      </p:sp>
      <p:sp>
        <p:nvSpPr>
          <p:cNvPr id="21" name="Text Box 4"/>
          <p:cNvSpPr txBox="1">
            <a:spLocks noChangeArrowheads="1"/>
          </p:cNvSpPr>
          <p:nvPr/>
        </p:nvSpPr>
        <p:spPr bwMode="auto">
          <a:xfrm>
            <a:off x="6601774" y="1575546"/>
            <a:ext cx="6335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PW</a:t>
            </a:r>
          </a:p>
        </p:txBody>
      </p:sp>
      <p:sp>
        <p:nvSpPr>
          <p:cNvPr id="22" name="Text Box 4"/>
          <p:cNvSpPr txBox="1">
            <a:spLocks noChangeArrowheads="1"/>
          </p:cNvSpPr>
          <p:nvPr/>
        </p:nvSpPr>
        <p:spPr bwMode="auto">
          <a:xfrm>
            <a:off x="7353623" y="1580176"/>
            <a:ext cx="6335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PW</a:t>
            </a:r>
          </a:p>
        </p:txBody>
      </p:sp>
      <p:sp>
        <p:nvSpPr>
          <p:cNvPr id="23" name="Text Box 4"/>
          <p:cNvSpPr txBox="1">
            <a:spLocks noChangeArrowheads="1"/>
          </p:cNvSpPr>
          <p:nvPr/>
        </p:nvSpPr>
        <p:spPr bwMode="auto">
          <a:xfrm>
            <a:off x="5898619" y="1918594"/>
            <a:ext cx="466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1.</a:t>
            </a:r>
          </a:p>
        </p:txBody>
      </p:sp>
      <p:sp>
        <p:nvSpPr>
          <p:cNvPr id="24" name="Text Box 4"/>
          <p:cNvSpPr txBox="1">
            <a:spLocks noChangeArrowheads="1"/>
          </p:cNvSpPr>
          <p:nvPr/>
        </p:nvSpPr>
        <p:spPr bwMode="auto">
          <a:xfrm>
            <a:off x="6638276" y="1910334"/>
            <a:ext cx="5741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EN</a:t>
            </a:r>
          </a:p>
        </p:txBody>
      </p:sp>
      <p:sp>
        <p:nvSpPr>
          <p:cNvPr id="25" name="Text Box 4"/>
          <p:cNvSpPr txBox="1">
            <a:spLocks noChangeArrowheads="1"/>
          </p:cNvSpPr>
          <p:nvPr/>
        </p:nvSpPr>
        <p:spPr bwMode="auto">
          <a:xfrm>
            <a:off x="7399542" y="1910334"/>
            <a:ext cx="5741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EN</a:t>
            </a:r>
          </a:p>
        </p:txBody>
      </p:sp>
      <p:sp>
        <p:nvSpPr>
          <p:cNvPr id="26" name="Text Box 4"/>
          <p:cNvSpPr txBox="1">
            <a:spLocks noChangeArrowheads="1"/>
          </p:cNvSpPr>
          <p:nvPr/>
        </p:nvSpPr>
        <p:spPr bwMode="auto">
          <a:xfrm>
            <a:off x="6594298" y="2204601"/>
            <a:ext cx="6286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ma</a:t>
            </a:r>
            <a:endParaRPr lang="de-DE" altLang="de-DE" sz="2200" dirty="0">
              <a:solidFill>
                <a:srgbClr val="0033CC"/>
              </a:solidFill>
              <a:latin typeface="Verdana" pitchFamily="34" charset="0"/>
            </a:endParaRPr>
          </a:p>
        </p:txBody>
      </p:sp>
      <p:sp>
        <p:nvSpPr>
          <p:cNvPr id="27" name="Text Box 4"/>
          <p:cNvSpPr txBox="1">
            <a:spLocks noChangeArrowheads="1"/>
          </p:cNvSpPr>
          <p:nvPr/>
        </p:nvSpPr>
        <p:spPr bwMode="auto">
          <a:xfrm>
            <a:off x="7344447" y="2210287"/>
            <a:ext cx="6286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ma</a:t>
            </a:r>
            <a:endParaRPr lang="de-DE" altLang="de-DE" sz="2200" dirty="0">
              <a:solidFill>
                <a:srgbClr val="0033CC"/>
              </a:solidFill>
              <a:latin typeface="Verdana" pitchFamily="34" charset="0"/>
            </a:endParaRPr>
          </a:p>
        </p:txBody>
      </p:sp>
      <p:sp>
        <p:nvSpPr>
          <p:cNvPr id="28" name="Text Box 4"/>
          <p:cNvSpPr txBox="1">
            <a:spLocks noChangeArrowheads="1"/>
          </p:cNvSpPr>
          <p:nvPr/>
        </p:nvSpPr>
        <p:spPr bwMode="auto">
          <a:xfrm>
            <a:off x="6674123" y="2878721"/>
            <a:ext cx="5100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ch</a:t>
            </a:r>
            <a:endParaRPr lang="de-DE" altLang="de-DE" sz="2200" dirty="0">
              <a:solidFill>
                <a:srgbClr val="0033CC"/>
              </a:solidFill>
              <a:latin typeface="Verdana" pitchFamily="34" charset="0"/>
            </a:endParaRPr>
          </a:p>
        </p:txBody>
      </p:sp>
      <p:sp>
        <p:nvSpPr>
          <p:cNvPr id="29" name="Text Box 4"/>
          <p:cNvSpPr txBox="1">
            <a:spLocks noChangeArrowheads="1"/>
          </p:cNvSpPr>
          <p:nvPr/>
        </p:nvSpPr>
        <p:spPr bwMode="auto">
          <a:xfrm>
            <a:off x="7411877" y="2877266"/>
            <a:ext cx="5100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ch</a:t>
            </a:r>
            <a:endParaRPr lang="de-DE" altLang="de-DE" sz="2200" dirty="0">
              <a:solidFill>
                <a:srgbClr val="0033CC"/>
              </a:solidFill>
              <a:latin typeface="Verdana" pitchFamily="34" charset="0"/>
            </a:endParaRPr>
          </a:p>
        </p:txBody>
      </p:sp>
      <p:sp>
        <p:nvSpPr>
          <p:cNvPr id="30" name="Text Box 4"/>
          <p:cNvSpPr txBox="1">
            <a:spLocks noChangeArrowheads="1"/>
          </p:cNvSpPr>
          <p:nvPr/>
        </p:nvSpPr>
        <p:spPr bwMode="auto">
          <a:xfrm>
            <a:off x="5919538" y="2889058"/>
            <a:ext cx="466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4.</a:t>
            </a:r>
          </a:p>
        </p:txBody>
      </p:sp>
      <p:sp>
        <p:nvSpPr>
          <p:cNvPr id="31" name="Text Box 4"/>
          <p:cNvSpPr txBox="1">
            <a:spLocks noChangeArrowheads="1"/>
          </p:cNvSpPr>
          <p:nvPr/>
        </p:nvSpPr>
        <p:spPr bwMode="auto">
          <a:xfrm>
            <a:off x="5939867" y="3200952"/>
            <a:ext cx="466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5.</a:t>
            </a:r>
          </a:p>
        </p:txBody>
      </p:sp>
      <p:sp>
        <p:nvSpPr>
          <p:cNvPr id="32" name="Text Box 4"/>
          <p:cNvSpPr txBox="1">
            <a:spLocks noChangeArrowheads="1"/>
          </p:cNvSpPr>
          <p:nvPr/>
        </p:nvSpPr>
        <p:spPr bwMode="auto">
          <a:xfrm>
            <a:off x="6643991" y="3166447"/>
            <a:ext cx="5293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ge</a:t>
            </a:r>
            <a:endParaRPr lang="de-DE" altLang="de-DE" sz="2200" dirty="0">
              <a:solidFill>
                <a:srgbClr val="0033CC"/>
              </a:solidFill>
              <a:latin typeface="Verdana" pitchFamily="34" charset="0"/>
            </a:endParaRPr>
          </a:p>
        </p:txBody>
      </p:sp>
      <p:sp>
        <p:nvSpPr>
          <p:cNvPr id="33" name="Text Box 4"/>
          <p:cNvSpPr txBox="1">
            <a:spLocks noChangeArrowheads="1"/>
          </p:cNvSpPr>
          <p:nvPr/>
        </p:nvSpPr>
        <p:spPr bwMode="auto">
          <a:xfrm>
            <a:off x="7364588" y="3168044"/>
            <a:ext cx="5293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ge</a:t>
            </a:r>
            <a:endParaRPr lang="de-DE" altLang="de-DE" sz="2200" dirty="0">
              <a:solidFill>
                <a:srgbClr val="0033CC"/>
              </a:solidFill>
              <a:latin typeface="Verdana" pitchFamily="34" charset="0"/>
            </a:endParaRPr>
          </a:p>
        </p:txBody>
      </p:sp>
      <p:sp>
        <p:nvSpPr>
          <p:cNvPr id="34" name="Text Box 4"/>
          <p:cNvSpPr txBox="1">
            <a:spLocks noChangeArrowheads="1"/>
          </p:cNvSpPr>
          <p:nvPr/>
        </p:nvSpPr>
        <p:spPr bwMode="auto">
          <a:xfrm>
            <a:off x="6706508" y="3524076"/>
            <a:ext cx="40427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fr</a:t>
            </a:r>
            <a:endParaRPr lang="de-DE" altLang="de-DE" sz="2200" dirty="0">
              <a:solidFill>
                <a:srgbClr val="0033CC"/>
              </a:solidFill>
              <a:latin typeface="Verdana" pitchFamily="34" charset="0"/>
            </a:endParaRPr>
          </a:p>
        </p:txBody>
      </p:sp>
      <p:sp>
        <p:nvSpPr>
          <p:cNvPr id="35" name="Text Box 4"/>
          <p:cNvSpPr txBox="1">
            <a:spLocks noChangeArrowheads="1"/>
          </p:cNvSpPr>
          <p:nvPr/>
        </p:nvSpPr>
        <p:spPr bwMode="auto">
          <a:xfrm>
            <a:off x="7465577" y="3524075"/>
            <a:ext cx="40427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fr</a:t>
            </a:r>
            <a:endParaRPr lang="de-DE" altLang="de-DE" sz="2200" dirty="0">
              <a:solidFill>
                <a:srgbClr val="0033CC"/>
              </a:solidFill>
              <a:latin typeface="Verdana" pitchFamily="34" charset="0"/>
            </a:endParaRPr>
          </a:p>
        </p:txBody>
      </p:sp>
      <p:sp>
        <p:nvSpPr>
          <p:cNvPr id="36" name="Text Box 4"/>
          <p:cNvSpPr txBox="1">
            <a:spLocks noChangeArrowheads="1"/>
          </p:cNvSpPr>
          <p:nvPr/>
        </p:nvSpPr>
        <p:spPr bwMode="auto">
          <a:xfrm>
            <a:off x="7392641" y="4168571"/>
            <a:ext cx="5293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ku</a:t>
            </a:r>
            <a:endParaRPr lang="de-DE" altLang="de-DE" sz="2200" dirty="0">
              <a:solidFill>
                <a:srgbClr val="0033CC"/>
              </a:solidFill>
              <a:latin typeface="Verdana" pitchFamily="34" charset="0"/>
            </a:endParaRPr>
          </a:p>
        </p:txBody>
      </p:sp>
      <p:sp>
        <p:nvSpPr>
          <p:cNvPr id="37" name="Text Box 4"/>
          <p:cNvSpPr txBox="1">
            <a:spLocks noChangeArrowheads="1"/>
          </p:cNvSpPr>
          <p:nvPr/>
        </p:nvSpPr>
        <p:spPr bwMode="auto">
          <a:xfrm>
            <a:off x="6664292" y="4134834"/>
            <a:ext cx="4732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re</a:t>
            </a:r>
            <a:endParaRPr lang="de-DE" altLang="de-DE" sz="2200" dirty="0">
              <a:solidFill>
                <a:srgbClr val="0033CC"/>
              </a:solidFill>
              <a:latin typeface="Verdana" pitchFamily="34" charset="0"/>
            </a:endParaRPr>
          </a:p>
        </p:txBody>
      </p:sp>
      <p:sp>
        <p:nvSpPr>
          <p:cNvPr id="38" name="Text Box 4"/>
          <p:cNvSpPr txBox="1">
            <a:spLocks noChangeArrowheads="1"/>
          </p:cNvSpPr>
          <p:nvPr/>
        </p:nvSpPr>
        <p:spPr bwMode="auto">
          <a:xfrm>
            <a:off x="6669619" y="4477869"/>
            <a:ext cx="43152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sf</a:t>
            </a:r>
          </a:p>
        </p:txBody>
      </p:sp>
      <p:sp>
        <p:nvSpPr>
          <p:cNvPr id="39" name="Text Box 4"/>
          <p:cNvSpPr txBox="1">
            <a:spLocks noChangeArrowheads="1"/>
          </p:cNvSpPr>
          <p:nvPr/>
        </p:nvSpPr>
        <p:spPr bwMode="auto">
          <a:xfrm>
            <a:off x="7413480" y="4499117"/>
            <a:ext cx="43152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a:solidFill>
                  <a:srgbClr val="0033CC"/>
                </a:solidFill>
                <a:latin typeface="Verdana" pitchFamily="34" charset="0"/>
              </a:rPr>
              <a:t>sf</a:t>
            </a:r>
          </a:p>
        </p:txBody>
      </p:sp>
      <p:sp>
        <p:nvSpPr>
          <p:cNvPr id="40" name="Text Box 4"/>
          <p:cNvSpPr txBox="1">
            <a:spLocks noChangeArrowheads="1"/>
          </p:cNvSpPr>
          <p:nvPr/>
        </p:nvSpPr>
        <p:spPr bwMode="auto">
          <a:xfrm>
            <a:off x="6664292" y="4799979"/>
            <a:ext cx="5084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sp</a:t>
            </a:r>
            <a:endParaRPr lang="de-DE" altLang="de-DE" sz="2200" dirty="0">
              <a:solidFill>
                <a:srgbClr val="0033CC"/>
              </a:solidFill>
              <a:latin typeface="Verdana" pitchFamily="34" charset="0"/>
            </a:endParaRPr>
          </a:p>
        </p:txBody>
      </p:sp>
      <p:sp>
        <p:nvSpPr>
          <p:cNvPr id="41" name="Text Box 4"/>
          <p:cNvSpPr txBox="1">
            <a:spLocks noChangeArrowheads="1"/>
          </p:cNvSpPr>
          <p:nvPr/>
        </p:nvSpPr>
        <p:spPr bwMode="auto">
          <a:xfrm>
            <a:off x="7413480" y="4785012"/>
            <a:ext cx="5084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dirty="0" err="1">
                <a:solidFill>
                  <a:srgbClr val="0033CC"/>
                </a:solidFill>
                <a:latin typeface="Verdana" pitchFamily="34" charset="0"/>
              </a:rPr>
              <a:t>sp</a:t>
            </a:r>
            <a:endParaRPr lang="de-DE" altLang="de-DE" sz="2200" dirty="0">
              <a:solidFill>
                <a:srgbClr val="0033CC"/>
              </a:solidFill>
              <a:latin typeface="Verdana" pitchFamily="34"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3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3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4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4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4439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4439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499"/>
                                          </p:stCondLst>
                                        </p:cTn>
                                        <p:tgtEl>
                                          <p:spTgt spid="144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autoUpdateAnimBg="0"/>
      <p:bldP spid="144388" grpId="0" autoUpdateAnimBg="0"/>
      <p:bldP spid="144391" grpId="0" autoUpdateAnimBg="0"/>
      <p:bldP spid="144392" grpId="0" autoUpdateAnimBg="0"/>
      <p:bldP spid="144393" grpId="0"/>
      <p:bldP spid="144394" grpId="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umsplatzhalter 2"/>
          <p:cNvSpPr>
            <a:spLocks noGrp="1"/>
          </p:cNvSpPr>
          <p:nvPr>
            <p:ph type="dt" sz="quarter" idx="10"/>
          </p:nvPr>
        </p:nvSpPr>
        <p:spPr>
          <a:noFill/>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fld id="{3F66AAD4-8F64-4571-A999-B2E4EC4D5B18}" type="datetime1">
              <a:rPr lang="de-DE" altLang="de-DE" sz="1400" smtClean="0"/>
              <a:pPr eaLnBrk="1" hangingPunct="1">
                <a:spcBef>
                  <a:spcPct val="0"/>
                </a:spcBef>
                <a:buClrTx/>
                <a:buSzTx/>
                <a:buFontTx/>
                <a:buNone/>
              </a:pPr>
              <a:t>24.01.2020</a:t>
            </a:fld>
            <a:endParaRPr lang="de-DE" altLang="de-DE" sz="1400"/>
          </a:p>
        </p:txBody>
      </p:sp>
      <p:sp>
        <p:nvSpPr>
          <p:cNvPr id="10244" name="Foliennummernplatzhalter 4"/>
          <p:cNvSpPr>
            <a:spLocks noGrp="1"/>
          </p:cNvSpPr>
          <p:nvPr>
            <p:ph type="sldNum" sz="quarter" idx="12"/>
          </p:nvPr>
        </p:nvSpPr>
        <p:spPr>
          <a:noFill/>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de-DE" altLang="de-DE" sz="1400"/>
              <a:t>Folie </a:t>
            </a:r>
            <a:fld id="{2B8116D4-FA5D-4425-84E7-4FAA916D7D64}" type="slidenum">
              <a:rPr lang="de-DE" altLang="de-DE" sz="1400" smtClean="0"/>
              <a:pPr eaLnBrk="1" hangingPunct="1">
                <a:spcBef>
                  <a:spcPct val="0"/>
                </a:spcBef>
                <a:buClrTx/>
                <a:buSzTx/>
                <a:buFontTx/>
                <a:buNone/>
              </a:pPr>
              <a:t>3</a:t>
            </a:fld>
            <a:endParaRPr lang="de-DE" altLang="de-DE" sz="1400"/>
          </a:p>
        </p:txBody>
      </p:sp>
      <p:sp>
        <p:nvSpPr>
          <p:cNvPr id="55298" name="Rectangle 1026"/>
          <p:cNvSpPr>
            <a:spLocks noGrp="1" noChangeArrowheads="1"/>
          </p:cNvSpPr>
          <p:nvPr>
            <p:ph type="title"/>
          </p:nvPr>
        </p:nvSpPr>
        <p:spPr>
          <a:xfrm>
            <a:off x="1485900" y="393412"/>
            <a:ext cx="6629400" cy="584775"/>
          </a:xfrm>
        </p:spPr>
        <p:txBody>
          <a:bodyPr/>
          <a:lstStyle/>
          <a:p>
            <a:pPr eaLnBrk="1" hangingPunct="1">
              <a:defRPr/>
            </a:pPr>
            <a:r>
              <a:rPr lang="de-DE" altLang="de-DE" dirty="0"/>
              <a:t>Versetzung in die Q-Phase</a:t>
            </a:r>
          </a:p>
        </p:txBody>
      </p:sp>
      <p:sp>
        <p:nvSpPr>
          <p:cNvPr id="55299" name="Rectangle 1027"/>
          <p:cNvSpPr>
            <a:spLocks noChangeArrowheads="1"/>
          </p:cNvSpPr>
          <p:nvPr/>
        </p:nvSpPr>
        <p:spPr bwMode="auto">
          <a:xfrm>
            <a:off x="838200" y="5410199"/>
            <a:ext cx="2362200" cy="998551"/>
          </a:xfrm>
          <a:prstGeom prst="rect">
            <a:avLst/>
          </a:prstGeom>
          <a:solidFill>
            <a:srgbClr val="B2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1600" dirty="0">
                <a:latin typeface="Arial" pitchFamily="34" charset="0"/>
              </a:rPr>
              <a:t>Höchstens 1 Fach </a:t>
            </a:r>
          </a:p>
          <a:p>
            <a:pPr algn="ctr">
              <a:spcBef>
                <a:spcPct val="0"/>
              </a:spcBef>
              <a:buClrTx/>
              <a:buSzTx/>
              <a:buFontTx/>
              <a:buNone/>
            </a:pPr>
            <a:r>
              <a:rPr lang="de-DE" altLang="de-DE" sz="1600" dirty="0">
                <a:latin typeface="Arial" pitchFamily="34" charset="0"/>
              </a:rPr>
              <a:t>weniger als 05 Punkte</a:t>
            </a:r>
          </a:p>
          <a:p>
            <a:pPr algn="ctr">
              <a:spcBef>
                <a:spcPct val="0"/>
              </a:spcBef>
              <a:buClrTx/>
              <a:buSzTx/>
              <a:buFontTx/>
              <a:buNone/>
            </a:pPr>
            <a:r>
              <a:rPr lang="de-DE" altLang="de-DE" sz="1600" dirty="0">
                <a:latin typeface="Arial" pitchFamily="34" charset="0"/>
              </a:rPr>
              <a:t>(01-04 Punkte)</a:t>
            </a:r>
          </a:p>
        </p:txBody>
      </p:sp>
      <p:sp>
        <p:nvSpPr>
          <p:cNvPr id="55300" name="AutoShape 1028"/>
          <p:cNvSpPr>
            <a:spLocks noChangeArrowheads="1"/>
          </p:cNvSpPr>
          <p:nvPr/>
        </p:nvSpPr>
        <p:spPr bwMode="auto">
          <a:xfrm>
            <a:off x="1295400" y="2133600"/>
            <a:ext cx="1371600" cy="3276600"/>
          </a:xfrm>
          <a:prstGeom prst="upArrow">
            <a:avLst>
              <a:gd name="adj1" fmla="val 50000"/>
              <a:gd name="adj2" fmla="val 59722"/>
            </a:avLst>
          </a:prstGeom>
          <a:solidFill>
            <a:srgbClr val="B2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de-DE" altLang="de-DE" sz="2000"/>
          </a:p>
        </p:txBody>
      </p:sp>
      <p:sp>
        <p:nvSpPr>
          <p:cNvPr id="55301" name="Rectangle 1029"/>
          <p:cNvSpPr>
            <a:spLocks noChangeArrowheads="1"/>
          </p:cNvSpPr>
          <p:nvPr/>
        </p:nvSpPr>
        <p:spPr bwMode="auto">
          <a:xfrm>
            <a:off x="838200" y="1295400"/>
            <a:ext cx="2362200" cy="838200"/>
          </a:xfrm>
          <a:prstGeom prst="rect">
            <a:avLst/>
          </a:prstGeom>
          <a:solidFill>
            <a:srgbClr val="B2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000" dirty="0">
                <a:latin typeface="Arial" pitchFamily="34" charset="0"/>
              </a:rPr>
              <a:t>Regelversetzung</a:t>
            </a:r>
          </a:p>
        </p:txBody>
      </p:sp>
      <p:sp>
        <p:nvSpPr>
          <p:cNvPr id="55302" name="Rectangle 1030"/>
          <p:cNvSpPr>
            <a:spLocks noChangeArrowheads="1"/>
          </p:cNvSpPr>
          <p:nvPr/>
        </p:nvSpPr>
        <p:spPr bwMode="auto">
          <a:xfrm>
            <a:off x="3200400" y="5410200"/>
            <a:ext cx="2362200" cy="998550"/>
          </a:xfrm>
          <a:prstGeom prst="rect">
            <a:avLst/>
          </a:prstGeom>
          <a:solidFill>
            <a:srgbClr val="FF89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1600" dirty="0">
                <a:latin typeface="Arial" pitchFamily="34" charset="0"/>
              </a:rPr>
              <a:t>Max. 2 Fächer </a:t>
            </a:r>
          </a:p>
          <a:p>
            <a:pPr algn="ctr">
              <a:spcBef>
                <a:spcPct val="0"/>
              </a:spcBef>
              <a:buClrTx/>
              <a:buSzTx/>
              <a:buFontTx/>
              <a:buNone/>
            </a:pPr>
            <a:r>
              <a:rPr lang="de-DE" altLang="de-DE" sz="1600" dirty="0">
                <a:latin typeface="Arial" pitchFamily="34" charset="0"/>
              </a:rPr>
              <a:t>weniger als 05 Punkte</a:t>
            </a:r>
          </a:p>
          <a:p>
            <a:pPr algn="ctr">
              <a:spcBef>
                <a:spcPct val="0"/>
              </a:spcBef>
              <a:buClrTx/>
              <a:buSzTx/>
              <a:buNone/>
            </a:pPr>
            <a:r>
              <a:rPr lang="de-DE" altLang="de-DE" sz="1600" dirty="0">
                <a:latin typeface="Arial" pitchFamily="34" charset="0"/>
              </a:rPr>
              <a:t>(01-04 Punkte)</a:t>
            </a:r>
          </a:p>
        </p:txBody>
      </p:sp>
      <p:sp>
        <p:nvSpPr>
          <p:cNvPr id="55303" name="AutoShape 1031"/>
          <p:cNvSpPr>
            <a:spLocks noChangeArrowheads="1"/>
          </p:cNvSpPr>
          <p:nvPr/>
        </p:nvSpPr>
        <p:spPr bwMode="auto">
          <a:xfrm>
            <a:off x="3886200" y="4876800"/>
            <a:ext cx="914400" cy="533400"/>
          </a:xfrm>
          <a:prstGeom prst="upArrow">
            <a:avLst>
              <a:gd name="adj1" fmla="val 50000"/>
              <a:gd name="adj2" fmla="val 63097"/>
            </a:avLst>
          </a:prstGeom>
          <a:solidFill>
            <a:srgbClr val="FF89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de-DE" altLang="de-DE" sz="2000"/>
          </a:p>
        </p:txBody>
      </p:sp>
      <p:sp>
        <p:nvSpPr>
          <p:cNvPr id="55304" name="Rectangle 1032"/>
          <p:cNvSpPr>
            <a:spLocks noChangeArrowheads="1"/>
          </p:cNvSpPr>
          <p:nvPr/>
        </p:nvSpPr>
        <p:spPr bwMode="auto">
          <a:xfrm>
            <a:off x="3200400" y="1295400"/>
            <a:ext cx="2362200" cy="838200"/>
          </a:xfrm>
          <a:prstGeom prst="rect">
            <a:avLst/>
          </a:prstGeom>
          <a:solidFill>
            <a:srgbClr val="B2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000">
                <a:latin typeface="Arial" pitchFamily="34" charset="0"/>
              </a:rPr>
              <a:t>Versetzung</a:t>
            </a:r>
          </a:p>
        </p:txBody>
      </p:sp>
      <p:sp>
        <p:nvSpPr>
          <p:cNvPr id="55305" name="Rectangle 1033"/>
          <p:cNvSpPr>
            <a:spLocks noChangeArrowheads="1"/>
          </p:cNvSpPr>
          <p:nvPr/>
        </p:nvSpPr>
        <p:spPr bwMode="auto">
          <a:xfrm>
            <a:off x="3200400" y="3429000"/>
            <a:ext cx="2362200" cy="1447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1400" b="1" dirty="0">
                <a:latin typeface="Arial" pitchFamily="34" charset="0"/>
              </a:rPr>
              <a:t>Ausgleich durch 2 Fächer,</a:t>
            </a:r>
          </a:p>
          <a:p>
            <a:pPr algn="ctr">
              <a:spcBef>
                <a:spcPct val="0"/>
              </a:spcBef>
              <a:buClrTx/>
              <a:buSzTx/>
              <a:buFontTx/>
              <a:buNone/>
            </a:pPr>
            <a:r>
              <a:rPr lang="de-DE" altLang="de-DE" sz="1400" b="1" dirty="0">
                <a:latin typeface="Arial" pitchFamily="34" charset="0"/>
              </a:rPr>
              <a:t>sodass im Durchschnitt </a:t>
            </a:r>
          </a:p>
          <a:p>
            <a:pPr algn="ctr">
              <a:spcBef>
                <a:spcPct val="0"/>
              </a:spcBef>
              <a:buClrTx/>
              <a:buSzTx/>
              <a:buFontTx/>
              <a:buNone/>
            </a:pPr>
            <a:r>
              <a:rPr lang="de-DE" altLang="de-DE" sz="1400" b="1" dirty="0">
                <a:latin typeface="Arial" pitchFamily="34" charset="0"/>
              </a:rPr>
              <a:t>von Ausgleichsfach und</a:t>
            </a:r>
          </a:p>
          <a:p>
            <a:pPr algn="ctr">
              <a:spcBef>
                <a:spcPct val="0"/>
              </a:spcBef>
              <a:buClrTx/>
              <a:buSzTx/>
              <a:buFontTx/>
              <a:buNone/>
            </a:pPr>
            <a:r>
              <a:rPr lang="de-DE" altLang="de-DE" sz="1400" b="1" dirty="0">
                <a:latin typeface="Arial" pitchFamily="34" charset="0"/>
              </a:rPr>
              <a:t>auszugleichendem Fach </a:t>
            </a:r>
          </a:p>
          <a:p>
            <a:pPr algn="ctr">
              <a:spcBef>
                <a:spcPct val="0"/>
              </a:spcBef>
              <a:buClrTx/>
              <a:buSzTx/>
              <a:buFontTx/>
              <a:buNone/>
            </a:pPr>
            <a:r>
              <a:rPr lang="de-DE" altLang="de-DE" sz="1400" b="1" dirty="0">
                <a:latin typeface="Arial" pitchFamily="34" charset="0"/>
              </a:rPr>
              <a:t>05 Punkte erreicht werden</a:t>
            </a:r>
            <a:r>
              <a:rPr lang="de-DE" altLang="de-DE" sz="1400" b="1" baseline="30000" dirty="0">
                <a:latin typeface="Arial" pitchFamily="34" charset="0"/>
              </a:rPr>
              <a:t>1)</a:t>
            </a:r>
          </a:p>
        </p:txBody>
      </p:sp>
      <p:sp>
        <p:nvSpPr>
          <p:cNvPr id="55306" name="AutoShape 1034"/>
          <p:cNvSpPr>
            <a:spLocks noChangeArrowheads="1"/>
          </p:cNvSpPr>
          <p:nvPr/>
        </p:nvSpPr>
        <p:spPr bwMode="auto">
          <a:xfrm>
            <a:off x="3200400" y="2133600"/>
            <a:ext cx="2362200" cy="1295400"/>
          </a:xfrm>
          <a:prstGeom prst="upArrowCallout">
            <a:avLst>
              <a:gd name="adj1" fmla="val 45588"/>
              <a:gd name="adj2" fmla="val 45588"/>
              <a:gd name="adj3" fmla="val 16667"/>
              <a:gd name="adj4" fmla="val 73773"/>
            </a:avLst>
          </a:prstGeom>
          <a:solidFill>
            <a:srgbClr val="B2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1600">
                <a:latin typeface="Arial" pitchFamily="34" charset="0"/>
              </a:rPr>
              <a:t>Konferenz hält </a:t>
            </a:r>
          </a:p>
          <a:p>
            <a:pPr algn="ctr">
              <a:spcBef>
                <a:spcPct val="0"/>
              </a:spcBef>
              <a:buClrTx/>
              <a:buSzTx/>
              <a:buFontTx/>
              <a:buNone/>
            </a:pPr>
            <a:r>
              <a:rPr lang="de-DE" altLang="de-DE" sz="1600">
                <a:latin typeface="Arial" pitchFamily="34" charset="0"/>
              </a:rPr>
              <a:t>erfolgreiche Mitarbeit </a:t>
            </a:r>
            <a:br>
              <a:rPr lang="de-DE" altLang="de-DE" sz="1600">
                <a:latin typeface="Arial" pitchFamily="34" charset="0"/>
              </a:rPr>
            </a:br>
            <a:r>
              <a:rPr lang="de-DE" altLang="de-DE" sz="1600">
                <a:latin typeface="Arial" pitchFamily="34" charset="0"/>
              </a:rPr>
              <a:t>in Q-Phase für möglich</a:t>
            </a:r>
            <a:r>
              <a:rPr lang="de-DE" altLang="de-DE" sz="2400">
                <a:latin typeface="Times New Roman" pitchFamily="18" charset="0"/>
              </a:rPr>
              <a:t> </a:t>
            </a:r>
          </a:p>
        </p:txBody>
      </p:sp>
      <p:sp>
        <p:nvSpPr>
          <p:cNvPr id="55307" name="Rectangle 1035"/>
          <p:cNvSpPr>
            <a:spLocks noChangeArrowheads="1"/>
          </p:cNvSpPr>
          <p:nvPr/>
        </p:nvSpPr>
        <p:spPr bwMode="auto">
          <a:xfrm>
            <a:off x="5562600" y="5410200"/>
            <a:ext cx="2362200" cy="998550"/>
          </a:xfrm>
          <a:prstGeom prst="rect">
            <a:avLst/>
          </a:prstGeom>
          <a:solidFill>
            <a:srgbClr val="FF89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1600" dirty="0">
                <a:latin typeface="Arial" pitchFamily="34" charset="0"/>
              </a:rPr>
              <a:t>1 Fach mit 00 Punkten</a:t>
            </a:r>
          </a:p>
          <a:p>
            <a:pPr algn="ctr">
              <a:spcBef>
                <a:spcPct val="0"/>
              </a:spcBef>
              <a:buClrTx/>
              <a:buSzTx/>
              <a:buFontTx/>
              <a:buNone/>
            </a:pPr>
            <a:r>
              <a:rPr lang="de-DE" altLang="de-DE" sz="1600" dirty="0">
                <a:latin typeface="Arial" pitchFamily="34" charset="0"/>
              </a:rPr>
              <a:t>(übrige Fächer </a:t>
            </a:r>
          </a:p>
          <a:p>
            <a:pPr algn="ctr">
              <a:spcBef>
                <a:spcPct val="0"/>
              </a:spcBef>
              <a:buClrTx/>
              <a:buSzTx/>
              <a:buFontTx/>
              <a:buNone/>
            </a:pPr>
            <a:r>
              <a:rPr lang="de-DE" altLang="de-DE" sz="1600" dirty="0">
                <a:latin typeface="Arial" pitchFamily="34" charset="0"/>
              </a:rPr>
              <a:t>min. 05 Punkte)</a:t>
            </a:r>
          </a:p>
        </p:txBody>
      </p:sp>
      <p:sp>
        <p:nvSpPr>
          <p:cNvPr id="55308" name="AutoShape 1036"/>
          <p:cNvSpPr>
            <a:spLocks noChangeArrowheads="1"/>
          </p:cNvSpPr>
          <p:nvPr/>
        </p:nvSpPr>
        <p:spPr bwMode="auto">
          <a:xfrm>
            <a:off x="6248400" y="4876800"/>
            <a:ext cx="914400" cy="533400"/>
          </a:xfrm>
          <a:prstGeom prst="upArrow">
            <a:avLst>
              <a:gd name="adj1" fmla="val 50000"/>
              <a:gd name="adj2" fmla="val 63097"/>
            </a:avLst>
          </a:prstGeom>
          <a:solidFill>
            <a:srgbClr val="FF89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de-DE" altLang="de-DE" sz="2000"/>
          </a:p>
        </p:txBody>
      </p:sp>
      <p:sp>
        <p:nvSpPr>
          <p:cNvPr id="55309" name="Rectangle 1037"/>
          <p:cNvSpPr>
            <a:spLocks noChangeArrowheads="1"/>
          </p:cNvSpPr>
          <p:nvPr/>
        </p:nvSpPr>
        <p:spPr bwMode="auto">
          <a:xfrm>
            <a:off x="5562600" y="3429000"/>
            <a:ext cx="2362200" cy="1447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1400" b="1" dirty="0">
                <a:latin typeface="Arial" pitchFamily="34" charset="0"/>
              </a:rPr>
              <a:t>Ausgleich durch 1 Fach</a:t>
            </a:r>
          </a:p>
          <a:p>
            <a:pPr algn="ctr">
              <a:spcBef>
                <a:spcPct val="0"/>
              </a:spcBef>
              <a:buClrTx/>
              <a:buSzTx/>
              <a:buFontTx/>
              <a:buNone/>
            </a:pPr>
            <a:r>
              <a:rPr lang="de-DE" altLang="de-DE" sz="1400" b="1" dirty="0">
                <a:latin typeface="Arial" pitchFamily="34" charset="0"/>
              </a:rPr>
              <a:t>mit mind. 10 Punkten</a:t>
            </a:r>
          </a:p>
          <a:p>
            <a:pPr algn="ctr">
              <a:spcBef>
                <a:spcPct val="0"/>
              </a:spcBef>
              <a:buClrTx/>
              <a:buSzTx/>
              <a:buFontTx/>
              <a:buNone/>
            </a:pPr>
            <a:r>
              <a:rPr lang="de-DE" altLang="de-DE" sz="1400" b="1" dirty="0">
                <a:latin typeface="Arial" pitchFamily="34" charset="0"/>
              </a:rPr>
              <a:t>o. 2 Fächern </a:t>
            </a:r>
          </a:p>
          <a:p>
            <a:pPr algn="ctr">
              <a:spcBef>
                <a:spcPct val="0"/>
              </a:spcBef>
              <a:buClrTx/>
              <a:buSzTx/>
              <a:buFontTx/>
              <a:buNone/>
            </a:pPr>
            <a:r>
              <a:rPr lang="de-DE" altLang="de-DE" sz="1400" b="1" dirty="0">
                <a:latin typeface="Arial" pitchFamily="34" charset="0"/>
              </a:rPr>
              <a:t>mit jeweils </a:t>
            </a:r>
          </a:p>
          <a:p>
            <a:pPr algn="ctr">
              <a:spcBef>
                <a:spcPct val="0"/>
              </a:spcBef>
              <a:buClrTx/>
              <a:buSzTx/>
              <a:buFontTx/>
              <a:buNone/>
            </a:pPr>
            <a:r>
              <a:rPr lang="de-DE" altLang="de-DE" sz="1400" b="1" dirty="0">
                <a:latin typeface="Arial" pitchFamily="34" charset="0"/>
              </a:rPr>
              <a:t>min. 08 Punkten</a:t>
            </a:r>
            <a:r>
              <a:rPr lang="de-DE" altLang="de-DE" sz="1400" b="1" baseline="30000" dirty="0">
                <a:latin typeface="Arial" pitchFamily="34" charset="0"/>
              </a:rPr>
              <a:t>1)</a:t>
            </a:r>
          </a:p>
        </p:txBody>
      </p:sp>
      <p:sp>
        <p:nvSpPr>
          <p:cNvPr id="55310" name="AutoShape 1038"/>
          <p:cNvSpPr>
            <a:spLocks noChangeArrowheads="1"/>
          </p:cNvSpPr>
          <p:nvPr/>
        </p:nvSpPr>
        <p:spPr bwMode="auto">
          <a:xfrm>
            <a:off x="5562600" y="2133600"/>
            <a:ext cx="2362200" cy="1295400"/>
          </a:xfrm>
          <a:prstGeom prst="upArrowCallout">
            <a:avLst>
              <a:gd name="adj1" fmla="val 45588"/>
              <a:gd name="adj2" fmla="val 45588"/>
              <a:gd name="adj3" fmla="val 16667"/>
              <a:gd name="adj4" fmla="val 73773"/>
            </a:avLst>
          </a:prstGeom>
          <a:solidFill>
            <a:srgbClr val="B2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1600">
                <a:latin typeface="Arial" pitchFamily="34" charset="0"/>
              </a:rPr>
              <a:t>Konferenz hält </a:t>
            </a:r>
          </a:p>
          <a:p>
            <a:pPr algn="ctr">
              <a:spcBef>
                <a:spcPct val="0"/>
              </a:spcBef>
              <a:buClrTx/>
              <a:buSzTx/>
              <a:buFontTx/>
              <a:buNone/>
            </a:pPr>
            <a:r>
              <a:rPr lang="de-DE" altLang="de-DE" sz="1600">
                <a:latin typeface="Arial" pitchFamily="34" charset="0"/>
              </a:rPr>
              <a:t>erfolgreiche Mitarbeit </a:t>
            </a:r>
          </a:p>
          <a:p>
            <a:pPr algn="ctr">
              <a:spcBef>
                <a:spcPct val="0"/>
              </a:spcBef>
              <a:buClrTx/>
              <a:buSzTx/>
              <a:buFontTx/>
              <a:buNone/>
            </a:pPr>
            <a:r>
              <a:rPr lang="de-DE" altLang="de-DE" sz="1600">
                <a:latin typeface="Arial" pitchFamily="34" charset="0"/>
              </a:rPr>
              <a:t>in Q-Phase für möglich</a:t>
            </a:r>
            <a:r>
              <a:rPr lang="de-DE" altLang="de-DE" sz="2400">
                <a:latin typeface="Times New Roman" pitchFamily="18" charset="0"/>
              </a:rPr>
              <a:t> </a:t>
            </a:r>
          </a:p>
        </p:txBody>
      </p:sp>
      <p:sp>
        <p:nvSpPr>
          <p:cNvPr id="55311" name="Rectangle 1039"/>
          <p:cNvSpPr>
            <a:spLocks noChangeArrowheads="1"/>
          </p:cNvSpPr>
          <p:nvPr/>
        </p:nvSpPr>
        <p:spPr bwMode="auto">
          <a:xfrm>
            <a:off x="5562600" y="1295400"/>
            <a:ext cx="2362200" cy="838200"/>
          </a:xfrm>
          <a:prstGeom prst="rect">
            <a:avLst/>
          </a:prstGeom>
          <a:solidFill>
            <a:srgbClr val="B2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000">
                <a:latin typeface="Arial" pitchFamily="34" charset="0"/>
              </a:rPr>
              <a:t>Versetzung</a:t>
            </a:r>
          </a:p>
        </p:txBody>
      </p:sp>
      <p:sp>
        <p:nvSpPr>
          <p:cNvPr id="55313" name="Text Box 1041"/>
          <p:cNvSpPr txBox="1">
            <a:spLocks noChangeArrowheads="1"/>
          </p:cNvSpPr>
          <p:nvPr/>
        </p:nvSpPr>
        <p:spPr bwMode="auto">
          <a:xfrm>
            <a:off x="228600" y="2971800"/>
            <a:ext cx="2743200" cy="952500"/>
          </a:xfrm>
          <a:prstGeom prst="rect">
            <a:avLst/>
          </a:prstGeom>
          <a:solidFill>
            <a:srgbClr val="FFCC99"/>
          </a:solidFill>
          <a:ln w="9525">
            <a:solidFill>
              <a:schemeClr val="tx1"/>
            </a:solidFill>
            <a:miter lim="800000"/>
            <a:headEnd/>
            <a:tailEnd/>
          </a:ln>
          <a:effectLst>
            <a:outerShdw dist="107763" dir="2700000" algn="ctr" rotWithShape="0">
              <a:schemeClr val="bg2"/>
            </a:outerShdw>
          </a:effectLst>
        </p:spPr>
        <p:txBody>
          <a:bodyPr>
            <a:spAutoFit/>
          </a:bodyPr>
          <a:lstStyle>
            <a:lvl1pPr marL="190500" indent="-1905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1028700" indent="-45720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676400" indent="-457200" eaLnBrk="0" hangingPunct="0">
              <a:spcBef>
                <a:spcPct val="20000"/>
              </a:spcBef>
              <a:buClr>
                <a:schemeClr val="tx2"/>
              </a:buClr>
              <a:buChar char="•"/>
              <a:defRPr sz="2400">
                <a:solidFill>
                  <a:schemeClr val="tx1"/>
                </a:solidFill>
                <a:latin typeface="Verdana" pitchFamily="34" charset="0"/>
              </a:defRPr>
            </a:lvl3pPr>
            <a:lvl4pPr marL="2324100" indent="-457200" eaLnBrk="0" hangingPunct="0">
              <a:spcBef>
                <a:spcPct val="20000"/>
              </a:spcBef>
              <a:buClr>
                <a:schemeClr val="hlink"/>
              </a:buClr>
              <a:buChar char="•"/>
              <a:defRPr sz="2000">
                <a:solidFill>
                  <a:schemeClr val="tx1"/>
                </a:solidFill>
                <a:latin typeface="Verdana" pitchFamily="34" charset="0"/>
              </a:defRPr>
            </a:lvl4pPr>
            <a:lvl5pPr marL="2971800" indent="-457200" eaLnBrk="0" hangingPunct="0">
              <a:spcBef>
                <a:spcPct val="20000"/>
              </a:spcBef>
              <a:buClr>
                <a:schemeClr val="tx1"/>
              </a:buClr>
              <a:buSzPct val="85000"/>
              <a:buChar char="•"/>
              <a:defRPr sz="2000">
                <a:solidFill>
                  <a:schemeClr val="tx1"/>
                </a:solidFill>
                <a:latin typeface="Verdana" pitchFamily="34" charset="0"/>
              </a:defRPr>
            </a:lvl5pPr>
            <a:lvl6pPr marL="3429000" indent="-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3886200" indent="-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4343400" indent="-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4800600" indent="-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0"/>
              </a:spcBef>
              <a:buClrTx/>
              <a:buSzTx/>
              <a:buFontTx/>
              <a:buAutoNum type="arabicParenR"/>
            </a:pPr>
            <a:r>
              <a:rPr lang="de-DE" altLang="de-DE" sz="1400">
                <a:latin typeface="Arial" pitchFamily="34" charset="0"/>
              </a:rPr>
              <a:t>Die Fächer Deutsch, Fremdsprache, Mathematik können nur untereinander ausgeglichen werden</a:t>
            </a:r>
            <a:endParaRPr lang="de-DE" altLang="de-DE" sz="2400">
              <a:latin typeface="Times New Roman" pitchFamily="18" charset="0"/>
            </a:endParaRPr>
          </a:p>
        </p:txBody>
      </p:sp>
      <p:sp>
        <p:nvSpPr>
          <p:cNvPr id="20" name="Fußzeilenplatzhalter 3"/>
          <p:cNvSpPr>
            <a:spLocks noGrp="1"/>
          </p:cNvSpPr>
          <p:nvPr>
            <p:ph type="ftr" sz="quarter" idx="11"/>
          </p:nvPr>
        </p:nvSpPr>
        <p:spPr>
          <a:xfrm>
            <a:off x="3276600" y="6286500"/>
            <a:ext cx="3581400" cy="457200"/>
          </a:xfrm>
        </p:spPr>
        <p:txBody>
          <a:bodyPr/>
          <a:lstStyle/>
          <a:p>
            <a:r>
              <a:rPr lang="de-DE" altLang="de-DE" dirty="0"/>
              <a:t>Information Q-Phase, </a:t>
            </a:r>
            <a:r>
              <a:rPr lang="de-DE" altLang="de-DE" dirty="0" err="1"/>
              <a:t>Sz</a:t>
            </a:r>
            <a:endParaRPr lang="de-DE" altLang="de-DE" dirty="0"/>
          </a:p>
        </p:txBody>
      </p:sp>
    </p:spTree>
    <p:extLst>
      <p:ext uri="{BB962C8B-B14F-4D97-AF65-F5344CB8AC3E}">
        <p14:creationId xmlns:p14="http://schemas.microsoft.com/office/powerpoint/2010/main" val="50848534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fill="hold"/>
                                        <p:tgtEl>
                                          <p:spTgt spid="55299"/>
                                        </p:tgtEl>
                                        <p:attrNameLst>
                                          <p:attrName>ppt_x</p:attrName>
                                        </p:attrNameLst>
                                      </p:cBhvr>
                                      <p:tavLst>
                                        <p:tav tm="0">
                                          <p:val>
                                            <p:strVal val="#ppt_x"/>
                                          </p:val>
                                        </p:tav>
                                        <p:tav tm="100000">
                                          <p:val>
                                            <p:strVal val="#ppt_x"/>
                                          </p:val>
                                        </p:tav>
                                      </p:tavLst>
                                    </p:anim>
                                    <p:anim calcmode="lin" valueType="num">
                                      <p:cBhvr additive="base">
                                        <p:cTn id="8" dur="500" fill="hold"/>
                                        <p:tgtEl>
                                          <p:spTgt spid="5529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55300"/>
                                        </p:tgtEl>
                                        <p:attrNameLst>
                                          <p:attrName>style.visibility</p:attrName>
                                        </p:attrNameLst>
                                      </p:cBhvr>
                                      <p:to>
                                        <p:strVal val="visible"/>
                                      </p:to>
                                    </p:set>
                                    <p:anim calcmode="lin" valueType="num">
                                      <p:cBhvr additive="base">
                                        <p:cTn id="12" dur="500" fill="hold"/>
                                        <p:tgtEl>
                                          <p:spTgt spid="55300"/>
                                        </p:tgtEl>
                                        <p:attrNameLst>
                                          <p:attrName>ppt_x</p:attrName>
                                        </p:attrNameLst>
                                      </p:cBhvr>
                                      <p:tavLst>
                                        <p:tav tm="0">
                                          <p:val>
                                            <p:strVal val="#ppt_x"/>
                                          </p:val>
                                        </p:tav>
                                        <p:tav tm="100000">
                                          <p:val>
                                            <p:strVal val="#ppt_x"/>
                                          </p:val>
                                        </p:tav>
                                      </p:tavLst>
                                    </p:anim>
                                    <p:anim calcmode="lin" valueType="num">
                                      <p:cBhvr additive="base">
                                        <p:cTn id="13" dur="500" fill="hold"/>
                                        <p:tgtEl>
                                          <p:spTgt spid="5530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55301"/>
                                        </p:tgtEl>
                                        <p:attrNameLst>
                                          <p:attrName>style.visibility</p:attrName>
                                        </p:attrNameLst>
                                      </p:cBhvr>
                                      <p:to>
                                        <p:strVal val="visible"/>
                                      </p:to>
                                    </p:set>
                                    <p:anim calcmode="lin" valueType="num">
                                      <p:cBhvr additive="base">
                                        <p:cTn id="17" dur="500" fill="hold"/>
                                        <p:tgtEl>
                                          <p:spTgt spid="55301"/>
                                        </p:tgtEl>
                                        <p:attrNameLst>
                                          <p:attrName>ppt_x</p:attrName>
                                        </p:attrNameLst>
                                      </p:cBhvr>
                                      <p:tavLst>
                                        <p:tav tm="0">
                                          <p:val>
                                            <p:strVal val="#ppt_x"/>
                                          </p:val>
                                        </p:tav>
                                        <p:tav tm="100000">
                                          <p:val>
                                            <p:strVal val="#ppt_x"/>
                                          </p:val>
                                        </p:tav>
                                      </p:tavLst>
                                    </p:anim>
                                    <p:anim calcmode="lin" valueType="num">
                                      <p:cBhvr additive="base">
                                        <p:cTn id="18" dur="500" fill="hold"/>
                                        <p:tgtEl>
                                          <p:spTgt spid="55301"/>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5302"/>
                                        </p:tgtEl>
                                        <p:attrNameLst>
                                          <p:attrName>style.visibility</p:attrName>
                                        </p:attrNameLst>
                                      </p:cBhvr>
                                      <p:to>
                                        <p:strVal val="visible"/>
                                      </p:to>
                                    </p:set>
                                    <p:anim calcmode="lin" valueType="num">
                                      <p:cBhvr additive="base">
                                        <p:cTn id="23" dur="500" fill="hold"/>
                                        <p:tgtEl>
                                          <p:spTgt spid="55302"/>
                                        </p:tgtEl>
                                        <p:attrNameLst>
                                          <p:attrName>ppt_x</p:attrName>
                                        </p:attrNameLst>
                                      </p:cBhvr>
                                      <p:tavLst>
                                        <p:tav tm="0">
                                          <p:val>
                                            <p:strVal val="#ppt_x"/>
                                          </p:val>
                                        </p:tav>
                                        <p:tav tm="100000">
                                          <p:val>
                                            <p:strVal val="#ppt_x"/>
                                          </p:val>
                                        </p:tav>
                                      </p:tavLst>
                                    </p:anim>
                                    <p:anim calcmode="lin" valueType="num">
                                      <p:cBhvr additive="base">
                                        <p:cTn id="24" dur="500" fill="hold"/>
                                        <p:tgtEl>
                                          <p:spTgt spid="5530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4" fill="hold" grpId="0" nodeType="afterEffect">
                                  <p:stCondLst>
                                    <p:cond delay="1000"/>
                                  </p:stCondLst>
                                  <p:childTnLst>
                                    <p:set>
                                      <p:cBhvr>
                                        <p:cTn id="27" dur="1" fill="hold">
                                          <p:stCondLst>
                                            <p:cond delay="0"/>
                                          </p:stCondLst>
                                        </p:cTn>
                                        <p:tgtEl>
                                          <p:spTgt spid="55303"/>
                                        </p:tgtEl>
                                        <p:attrNameLst>
                                          <p:attrName>style.visibility</p:attrName>
                                        </p:attrNameLst>
                                      </p:cBhvr>
                                      <p:to>
                                        <p:strVal val="visible"/>
                                      </p:to>
                                    </p:set>
                                    <p:anim calcmode="lin" valueType="num">
                                      <p:cBhvr additive="base">
                                        <p:cTn id="28" dur="500" fill="hold"/>
                                        <p:tgtEl>
                                          <p:spTgt spid="55303"/>
                                        </p:tgtEl>
                                        <p:attrNameLst>
                                          <p:attrName>ppt_x</p:attrName>
                                        </p:attrNameLst>
                                      </p:cBhvr>
                                      <p:tavLst>
                                        <p:tav tm="0">
                                          <p:val>
                                            <p:strVal val="#ppt_x"/>
                                          </p:val>
                                        </p:tav>
                                        <p:tav tm="100000">
                                          <p:val>
                                            <p:strVal val="#ppt_x"/>
                                          </p:val>
                                        </p:tav>
                                      </p:tavLst>
                                    </p:anim>
                                    <p:anim calcmode="lin" valueType="num">
                                      <p:cBhvr additive="base">
                                        <p:cTn id="29" dur="500" fill="hold"/>
                                        <p:tgtEl>
                                          <p:spTgt spid="5530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1" fill="hold" grpId="0" nodeType="afterEffect">
                                  <p:stCondLst>
                                    <p:cond delay="1000"/>
                                  </p:stCondLst>
                                  <p:childTnLst>
                                    <p:set>
                                      <p:cBhvr>
                                        <p:cTn id="32" dur="1" fill="hold">
                                          <p:stCondLst>
                                            <p:cond delay="0"/>
                                          </p:stCondLst>
                                        </p:cTn>
                                        <p:tgtEl>
                                          <p:spTgt spid="55305"/>
                                        </p:tgtEl>
                                        <p:attrNameLst>
                                          <p:attrName>style.visibility</p:attrName>
                                        </p:attrNameLst>
                                      </p:cBhvr>
                                      <p:to>
                                        <p:strVal val="visible"/>
                                      </p:to>
                                    </p:set>
                                    <p:anim calcmode="lin" valueType="num">
                                      <p:cBhvr additive="base">
                                        <p:cTn id="33" dur="500" fill="hold"/>
                                        <p:tgtEl>
                                          <p:spTgt spid="55305"/>
                                        </p:tgtEl>
                                        <p:attrNameLst>
                                          <p:attrName>ppt_x</p:attrName>
                                        </p:attrNameLst>
                                      </p:cBhvr>
                                      <p:tavLst>
                                        <p:tav tm="0">
                                          <p:val>
                                            <p:strVal val="#ppt_x"/>
                                          </p:val>
                                        </p:tav>
                                        <p:tav tm="100000">
                                          <p:val>
                                            <p:strVal val="#ppt_x"/>
                                          </p:val>
                                        </p:tav>
                                      </p:tavLst>
                                    </p:anim>
                                    <p:anim calcmode="lin" valueType="num">
                                      <p:cBhvr additive="base">
                                        <p:cTn id="34" dur="500" fill="hold"/>
                                        <p:tgtEl>
                                          <p:spTgt spid="55305"/>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55306"/>
                                        </p:tgtEl>
                                        <p:attrNameLst>
                                          <p:attrName>style.visibility</p:attrName>
                                        </p:attrNameLst>
                                      </p:cBhvr>
                                      <p:to>
                                        <p:strVal val="visible"/>
                                      </p:to>
                                    </p:set>
                                    <p:anim calcmode="lin" valueType="num">
                                      <p:cBhvr additive="base">
                                        <p:cTn id="39" dur="500" fill="hold"/>
                                        <p:tgtEl>
                                          <p:spTgt spid="55306"/>
                                        </p:tgtEl>
                                        <p:attrNameLst>
                                          <p:attrName>ppt_x</p:attrName>
                                        </p:attrNameLst>
                                      </p:cBhvr>
                                      <p:tavLst>
                                        <p:tav tm="0">
                                          <p:val>
                                            <p:strVal val="#ppt_x"/>
                                          </p:val>
                                        </p:tav>
                                        <p:tav tm="100000">
                                          <p:val>
                                            <p:strVal val="#ppt_x"/>
                                          </p:val>
                                        </p:tav>
                                      </p:tavLst>
                                    </p:anim>
                                    <p:anim calcmode="lin" valueType="num">
                                      <p:cBhvr additive="base">
                                        <p:cTn id="40" dur="500" fill="hold"/>
                                        <p:tgtEl>
                                          <p:spTgt spid="55306"/>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500"/>
                            </p:stCondLst>
                            <p:childTnLst>
                              <p:par>
                                <p:cTn id="42" presetID="2" presetClass="entr" presetSubtype="1" fill="hold" grpId="0" nodeType="afterEffect">
                                  <p:stCondLst>
                                    <p:cond delay="1000"/>
                                  </p:stCondLst>
                                  <p:childTnLst>
                                    <p:set>
                                      <p:cBhvr>
                                        <p:cTn id="43" dur="1" fill="hold">
                                          <p:stCondLst>
                                            <p:cond delay="0"/>
                                          </p:stCondLst>
                                        </p:cTn>
                                        <p:tgtEl>
                                          <p:spTgt spid="55304"/>
                                        </p:tgtEl>
                                        <p:attrNameLst>
                                          <p:attrName>style.visibility</p:attrName>
                                        </p:attrNameLst>
                                      </p:cBhvr>
                                      <p:to>
                                        <p:strVal val="visible"/>
                                      </p:to>
                                    </p:set>
                                    <p:anim calcmode="lin" valueType="num">
                                      <p:cBhvr additive="base">
                                        <p:cTn id="44" dur="500" fill="hold"/>
                                        <p:tgtEl>
                                          <p:spTgt spid="55304"/>
                                        </p:tgtEl>
                                        <p:attrNameLst>
                                          <p:attrName>ppt_x</p:attrName>
                                        </p:attrNameLst>
                                      </p:cBhvr>
                                      <p:tavLst>
                                        <p:tav tm="0">
                                          <p:val>
                                            <p:strVal val="#ppt_x"/>
                                          </p:val>
                                        </p:tav>
                                        <p:tav tm="100000">
                                          <p:val>
                                            <p:strVal val="#ppt_x"/>
                                          </p:val>
                                        </p:tav>
                                      </p:tavLst>
                                    </p:anim>
                                    <p:anim calcmode="lin" valueType="num">
                                      <p:cBhvr additive="base">
                                        <p:cTn id="45" dur="500" fill="hold"/>
                                        <p:tgtEl>
                                          <p:spTgt spid="55304"/>
                                        </p:tgtEl>
                                        <p:attrNameLst>
                                          <p:attrName>ppt_y</p:attrName>
                                        </p:attrNameLst>
                                      </p:cBhvr>
                                      <p:tavLst>
                                        <p:tav tm="0">
                                          <p:val>
                                            <p:strVal val="0-#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5307"/>
                                        </p:tgtEl>
                                        <p:attrNameLst>
                                          <p:attrName>style.visibility</p:attrName>
                                        </p:attrNameLst>
                                      </p:cBhvr>
                                      <p:to>
                                        <p:strVal val="visible"/>
                                      </p:to>
                                    </p:set>
                                    <p:anim calcmode="lin" valueType="num">
                                      <p:cBhvr additive="base">
                                        <p:cTn id="50" dur="500" fill="hold"/>
                                        <p:tgtEl>
                                          <p:spTgt spid="55307"/>
                                        </p:tgtEl>
                                        <p:attrNameLst>
                                          <p:attrName>ppt_x</p:attrName>
                                        </p:attrNameLst>
                                      </p:cBhvr>
                                      <p:tavLst>
                                        <p:tav tm="0">
                                          <p:val>
                                            <p:strVal val="#ppt_x"/>
                                          </p:val>
                                        </p:tav>
                                        <p:tav tm="100000">
                                          <p:val>
                                            <p:strVal val="#ppt_x"/>
                                          </p:val>
                                        </p:tav>
                                      </p:tavLst>
                                    </p:anim>
                                    <p:anim calcmode="lin" valueType="num">
                                      <p:cBhvr additive="base">
                                        <p:cTn id="51" dur="500" fill="hold"/>
                                        <p:tgtEl>
                                          <p:spTgt spid="55307"/>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500"/>
                            </p:stCondLst>
                            <p:childTnLst>
                              <p:par>
                                <p:cTn id="53" presetID="2" presetClass="entr" presetSubtype="4" fill="hold" grpId="0" nodeType="afterEffect">
                                  <p:stCondLst>
                                    <p:cond delay="1000"/>
                                  </p:stCondLst>
                                  <p:childTnLst>
                                    <p:set>
                                      <p:cBhvr>
                                        <p:cTn id="54" dur="1" fill="hold">
                                          <p:stCondLst>
                                            <p:cond delay="0"/>
                                          </p:stCondLst>
                                        </p:cTn>
                                        <p:tgtEl>
                                          <p:spTgt spid="55308"/>
                                        </p:tgtEl>
                                        <p:attrNameLst>
                                          <p:attrName>style.visibility</p:attrName>
                                        </p:attrNameLst>
                                      </p:cBhvr>
                                      <p:to>
                                        <p:strVal val="visible"/>
                                      </p:to>
                                    </p:set>
                                    <p:anim calcmode="lin" valueType="num">
                                      <p:cBhvr additive="base">
                                        <p:cTn id="55" dur="500" fill="hold"/>
                                        <p:tgtEl>
                                          <p:spTgt spid="55308"/>
                                        </p:tgtEl>
                                        <p:attrNameLst>
                                          <p:attrName>ppt_x</p:attrName>
                                        </p:attrNameLst>
                                      </p:cBhvr>
                                      <p:tavLst>
                                        <p:tav tm="0">
                                          <p:val>
                                            <p:strVal val="#ppt_x"/>
                                          </p:val>
                                        </p:tav>
                                        <p:tav tm="100000">
                                          <p:val>
                                            <p:strVal val="#ppt_x"/>
                                          </p:val>
                                        </p:tav>
                                      </p:tavLst>
                                    </p:anim>
                                    <p:anim calcmode="lin" valueType="num">
                                      <p:cBhvr additive="base">
                                        <p:cTn id="56" dur="500" fill="hold"/>
                                        <p:tgtEl>
                                          <p:spTgt spid="55308"/>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2000"/>
                            </p:stCondLst>
                            <p:childTnLst>
                              <p:par>
                                <p:cTn id="58" presetID="2" presetClass="entr" presetSubtype="1" fill="hold" grpId="0" nodeType="afterEffect">
                                  <p:stCondLst>
                                    <p:cond delay="1000"/>
                                  </p:stCondLst>
                                  <p:childTnLst>
                                    <p:set>
                                      <p:cBhvr>
                                        <p:cTn id="59" dur="1" fill="hold">
                                          <p:stCondLst>
                                            <p:cond delay="0"/>
                                          </p:stCondLst>
                                        </p:cTn>
                                        <p:tgtEl>
                                          <p:spTgt spid="55309"/>
                                        </p:tgtEl>
                                        <p:attrNameLst>
                                          <p:attrName>style.visibility</p:attrName>
                                        </p:attrNameLst>
                                      </p:cBhvr>
                                      <p:to>
                                        <p:strVal val="visible"/>
                                      </p:to>
                                    </p:set>
                                    <p:anim calcmode="lin" valueType="num">
                                      <p:cBhvr additive="base">
                                        <p:cTn id="60" dur="500" fill="hold"/>
                                        <p:tgtEl>
                                          <p:spTgt spid="55309"/>
                                        </p:tgtEl>
                                        <p:attrNameLst>
                                          <p:attrName>ppt_x</p:attrName>
                                        </p:attrNameLst>
                                      </p:cBhvr>
                                      <p:tavLst>
                                        <p:tav tm="0">
                                          <p:val>
                                            <p:strVal val="#ppt_x"/>
                                          </p:val>
                                        </p:tav>
                                        <p:tav tm="100000">
                                          <p:val>
                                            <p:strVal val="#ppt_x"/>
                                          </p:val>
                                        </p:tav>
                                      </p:tavLst>
                                    </p:anim>
                                    <p:anim calcmode="lin" valueType="num">
                                      <p:cBhvr additive="base">
                                        <p:cTn id="61" dur="500" fill="hold"/>
                                        <p:tgtEl>
                                          <p:spTgt spid="55309"/>
                                        </p:tgtEl>
                                        <p:attrNameLst>
                                          <p:attrName>ppt_y</p:attrName>
                                        </p:attrNameLst>
                                      </p:cBhvr>
                                      <p:tavLst>
                                        <p:tav tm="0">
                                          <p:val>
                                            <p:strVal val="0-#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55310"/>
                                        </p:tgtEl>
                                        <p:attrNameLst>
                                          <p:attrName>style.visibility</p:attrName>
                                        </p:attrNameLst>
                                      </p:cBhvr>
                                      <p:to>
                                        <p:strVal val="visible"/>
                                      </p:to>
                                    </p:set>
                                    <p:anim calcmode="lin" valueType="num">
                                      <p:cBhvr additive="base">
                                        <p:cTn id="66" dur="500" fill="hold"/>
                                        <p:tgtEl>
                                          <p:spTgt spid="55310"/>
                                        </p:tgtEl>
                                        <p:attrNameLst>
                                          <p:attrName>ppt_x</p:attrName>
                                        </p:attrNameLst>
                                      </p:cBhvr>
                                      <p:tavLst>
                                        <p:tav tm="0">
                                          <p:val>
                                            <p:strVal val="#ppt_x"/>
                                          </p:val>
                                        </p:tav>
                                        <p:tav tm="100000">
                                          <p:val>
                                            <p:strVal val="#ppt_x"/>
                                          </p:val>
                                        </p:tav>
                                      </p:tavLst>
                                    </p:anim>
                                    <p:anim calcmode="lin" valueType="num">
                                      <p:cBhvr additive="base">
                                        <p:cTn id="67" dur="500" fill="hold"/>
                                        <p:tgtEl>
                                          <p:spTgt spid="55310"/>
                                        </p:tgtEl>
                                        <p:attrNameLst>
                                          <p:attrName>ppt_y</p:attrName>
                                        </p:attrNameLst>
                                      </p:cBhvr>
                                      <p:tavLst>
                                        <p:tav tm="0">
                                          <p:val>
                                            <p:strVal val="0-#ppt_h/2"/>
                                          </p:val>
                                        </p:tav>
                                        <p:tav tm="100000">
                                          <p:val>
                                            <p:strVal val="#ppt_y"/>
                                          </p:val>
                                        </p:tav>
                                      </p:tavLst>
                                    </p:anim>
                                  </p:childTnLst>
                                </p:cTn>
                              </p:par>
                            </p:childTnLst>
                          </p:cTn>
                        </p:par>
                        <p:par>
                          <p:cTn id="68" fill="hold" nodeType="afterGroup">
                            <p:stCondLst>
                              <p:cond delay="500"/>
                            </p:stCondLst>
                            <p:childTnLst>
                              <p:par>
                                <p:cTn id="69" presetID="2" presetClass="entr" presetSubtype="1" fill="hold" grpId="0" nodeType="afterEffect">
                                  <p:stCondLst>
                                    <p:cond delay="1000"/>
                                  </p:stCondLst>
                                  <p:childTnLst>
                                    <p:set>
                                      <p:cBhvr>
                                        <p:cTn id="70" dur="1" fill="hold">
                                          <p:stCondLst>
                                            <p:cond delay="0"/>
                                          </p:stCondLst>
                                        </p:cTn>
                                        <p:tgtEl>
                                          <p:spTgt spid="55311"/>
                                        </p:tgtEl>
                                        <p:attrNameLst>
                                          <p:attrName>style.visibility</p:attrName>
                                        </p:attrNameLst>
                                      </p:cBhvr>
                                      <p:to>
                                        <p:strVal val="visible"/>
                                      </p:to>
                                    </p:set>
                                    <p:anim calcmode="lin" valueType="num">
                                      <p:cBhvr additive="base">
                                        <p:cTn id="71" dur="500" fill="hold"/>
                                        <p:tgtEl>
                                          <p:spTgt spid="55311"/>
                                        </p:tgtEl>
                                        <p:attrNameLst>
                                          <p:attrName>ppt_x</p:attrName>
                                        </p:attrNameLst>
                                      </p:cBhvr>
                                      <p:tavLst>
                                        <p:tav tm="0">
                                          <p:val>
                                            <p:strVal val="#ppt_x"/>
                                          </p:val>
                                        </p:tav>
                                        <p:tav tm="100000">
                                          <p:val>
                                            <p:strVal val="#ppt_x"/>
                                          </p:val>
                                        </p:tav>
                                      </p:tavLst>
                                    </p:anim>
                                    <p:anim calcmode="lin" valueType="num">
                                      <p:cBhvr additive="base">
                                        <p:cTn id="72" dur="500" fill="hold"/>
                                        <p:tgtEl>
                                          <p:spTgt spid="55311"/>
                                        </p:tgtEl>
                                        <p:attrNameLst>
                                          <p:attrName>ppt_y</p:attrName>
                                        </p:attrNameLst>
                                      </p:cBhvr>
                                      <p:tavLst>
                                        <p:tav tm="0">
                                          <p:val>
                                            <p:strVal val="0-#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32" fill="hold" grpId="0" nodeType="clickEffect">
                                  <p:stCondLst>
                                    <p:cond delay="0"/>
                                  </p:stCondLst>
                                  <p:childTnLst>
                                    <p:set>
                                      <p:cBhvr>
                                        <p:cTn id="76" dur="1" fill="hold">
                                          <p:stCondLst>
                                            <p:cond delay="0"/>
                                          </p:stCondLst>
                                        </p:cTn>
                                        <p:tgtEl>
                                          <p:spTgt spid="55313"/>
                                        </p:tgtEl>
                                        <p:attrNameLst>
                                          <p:attrName>style.visibility</p:attrName>
                                        </p:attrNameLst>
                                      </p:cBhvr>
                                      <p:to>
                                        <p:strVal val="visible"/>
                                      </p:to>
                                    </p:set>
                                    <p:animEffect transition="in" filter="box(out)">
                                      <p:cBhvr>
                                        <p:cTn id="77" dur="500"/>
                                        <p:tgtEl>
                                          <p:spTgt spid="55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autoUpdateAnimBg="0"/>
      <p:bldP spid="55300" grpId="0" animBg="1"/>
      <p:bldP spid="55301" grpId="0" animBg="1" autoUpdateAnimBg="0"/>
      <p:bldP spid="55302" grpId="0" animBg="1" autoUpdateAnimBg="0"/>
      <p:bldP spid="55303" grpId="0" animBg="1"/>
      <p:bldP spid="55304" grpId="0" animBg="1" autoUpdateAnimBg="0"/>
      <p:bldP spid="55305" grpId="0" animBg="1" autoUpdateAnimBg="0"/>
      <p:bldP spid="55306" grpId="0" animBg="1" autoUpdateAnimBg="0"/>
      <p:bldP spid="55307" grpId="0" animBg="1" autoUpdateAnimBg="0"/>
      <p:bldP spid="55308" grpId="0" animBg="1"/>
      <p:bldP spid="55309" grpId="0" animBg="1" autoUpdateAnimBg="0"/>
      <p:bldP spid="55310" grpId="0" animBg="1" autoUpdateAnimBg="0"/>
      <p:bldP spid="55311" grpId="0" animBg="1" autoUpdateAnimBg="0"/>
      <p:bldP spid="5531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2F8A69-DCA5-4EB5-8975-5031C539578D}" type="datetime1">
              <a:rPr lang="de-DE" altLang="de-DE" smtClean="0"/>
              <a:pPr/>
              <a:t>24.01.2020</a:t>
            </a:fld>
            <a:endParaRPr lang="de-DE" altLang="de-DE"/>
          </a:p>
        </p:txBody>
      </p:sp>
      <p:sp>
        <p:nvSpPr>
          <p:cNvPr id="3" name="Fußzeilenplatzhalter 2"/>
          <p:cNvSpPr>
            <a:spLocks noGrp="1"/>
          </p:cNvSpPr>
          <p:nvPr>
            <p:ph type="ftr" sz="quarter" idx="11"/>
          </p:nvPr>
        </p:nvSpPr>
        <p:spPr/>
        <p:txBody>
          <a:bodyPr/>
          <a:lstStyle/>
          <a:p>
            <a:r>
              <a:rPr lang="de-DE" altLang="de-DE" smtClean="0"/>
              <a:t>Information Q-Phase, Sz</a:t>
            </a:r>
            <a:endParaRPr lang="de-DE" altLang="de-DE"/>
          </a:p>
        </p:txBody>
      </p:sp>
      <p:sp>
        <p:nvSpPr>
          <p:cNvPr id="4" name="Foliennummernplatzhalter 3"/>
          <p:cNvSpPr>
            <a:spLocks noGrp="1"/>
          </p:cNvSpPr>
          <p:nvPr>
            <p:ph type="sldNum" sz="quarter" idx="12"/>
          </p:nvPr>
        </p:nvSpPr>
        <p:spPr/>
        <p:txBody>
          <a:bodyPr/>
          <a:lstStyle/>
          <a:p>
            <a:r>
              <a:rPr lang="de-DE" altLang="de-DE" smtClean="0"/>
              <a:t>Folie </a:t>
            </a:r>
            <a:fld id="{0587CBFE-F66A-428D-8091-55AA725E6735}" type="slidenum">
              <a:rPr lang="de-DE" altLang="de-DE" smtClean="0"/>
              <a:pPr/>
              <a:t>30</a:t>
            </a:fld>
            <a:endParaRPr lang="de-DE" altLang="de-DE"/>
          </a:p>
        </p:txBody>
      </p:sp>
      <p:sp>
        <p:nvSpPr>
          <p:cNvPr id="5" name="Textfeld 4"/>
          <p:cNvSpPr txBox="1"/>
          <p:nvPr/>
        </p:nvSpPr>
        <p:spPr>
          <a:xfrm>
            <a:off x="2796540" y="944880"/>
            <a:ext cx="2194640" cy="461665"/>
          </a:xfrm>
          <a:prstGeom prst="rect">
            <a:avLst/>
          </a:prstGeom>
          <a:noFill/>
        </p:spPr>
        <p:txBody>
          <a:bodyPr wrap="none" rtlCol="0">
            <a:spAutoFit/>
          </a:bodyPr>
          <a:lstStyle/>
          <a:p>
            <a:r>
              <a:rPr lang="de-DE" dirty="0" smtClean="0">
                <a:latin typeface="Arial" panose="020B0604020202020204" pitchFamily="34" charset="0"/>
                <a:cs typeface="Arial" panose="020B0604020202020204" pitchFamily="34" charset="0"/>
              </a:rPr>
              <a:t>Online Wahlen</a:t>
            </a:r>
            <a:endParaRPr lang="de-DE" dirty="0">
              <a:latin typeface="Arial" panose="020B0604020202020204" pitchFamily="34" charset="0"/>
              <a:cs typeface="Arial" panose="020B0604020202020204" pitchFamily="34" charset="0"/>
            </a:endParaRPr>
          </a:p>
        </p:txBody>
      </p:sp>
      <p:sp>
        <p:nvSpPr>
          <p:cNvPr id="6" name="Rechteck 5"/>
          <p:cNvSpPr/>
          <p:nvPr/>
        </p:nvSpPr>
        <p:spPr>
          <a:xfrm>
            <a:off x="2286000" y="2828836"/>
            <a:ext cx="4572000" cy="830997"/>
          </a:xfrm>
          <a:prstGeom prst="rect">
            <a:avLst/>
          </a:prstGeom>
        </p:spPr>
        <p:txBody>
          <a:bodyPr>
            <a:spAutoFit/>
          </a:bodyPr>
          <a:lstStyle/>
          <a:p>
            <a:r>
              <a:rPr lang="de-DE" dirty="0">
                <a:latin typeface="Arial" panose="020B0604020202020204" pitchFamily="34" charset="0"/>
                <a:cs typeface="Arial" panose="020B0604020202020204" pitchFamily="34" charset="0"/>
                <a:hlinkClick r:id="rId2"/>
              </a:rPr>
              <a:t>http://</a:t>
            </a:r>
            <a:r>
              <a:rPr lang="de-DE" dirty="0" smtClean="0">
                <a:latin typeface="Arial" panose="020B0604020202020204" pitchFamily="34" charset="0"/>
                <a:cs typeface="Arial" panose="020B0604020202020204" pitchFamily="34" charset="0"/>
                <a:hlinkClick r:id="rId2"/>
              </a:rPr>
              <a:t>www.nibis.de/nibis.php?menid=3704</a:t>
            </a:r>
            <a:r>
              <a:rPr lang="de-DE"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7" name="Textfeld 6"/>
          <p:cNvSpPr txBox="1"/>
          <p:nvPr/>
        </p:nvSpPr>
        <p:spPr>
          <a:xfrm>
            <a:off x="1015387" y="4335780"/>
            <a:ext cx="7858241" cy="830997"/>
          </a:xfrm>
          <a:prstGeom prst="rect">
            <a:avLst/>
          </a:prstGeom>
          <a:noFill/>
        </p:spPr>
        <p:txBody>
          <a:bodyPr wrap="none" rtlCol="0">
            <a:spAutoFit/>
          </a:bodyPr>
          <a:lstStyle/>
          <a:p>
            <a:r>
              <a:rPr lang="de-DE" dirty="0" smtClean="0">
                <a:latin typeface="Arial" panose="020B0604020202020204" pitchFamily="34" charset="0"/>
                <a:cs typeface="Arial" panose="020B0604020202020204" pitchFamily="34" charset="0"/>
              </a:rPr>
              <a:t>Sowohl Wahlzettel als auch Ausdruck der Online-Wahl</a:t>
            </a:r>
          </a:p>
          <a:p>
            <a:r>
              <a:rPr lang="de-DE" dirty="0">
                <a:latin typeface="Arial" panose="020B0604020202020204" pitchFamily="34" charset="0"/>
                <a:cs typeface="Arial" panose="020B0604020202020204" pitchFamily="34" charset="0"/>
              </a:rPr>
              <a:t>s</a:t>
            </a:r>
            <a:r>
              <a:rPr lang="de-DE" dirty="0" smtClean="0">
                <a:latin typeface="Arial" panose="020B0604020202020204" pitchFamily="34" charset="0"/>
                <a:cs typeface="Arial" panose="020B0604020202020204" pitchFamily="34" charset="0"/>
              </a:rPr>
              <a:t>ind abzugeben bis zum 14.02.2020 beim Klassenlehrer</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391229"/>
      </p:ext>
    </p:extLst>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fld id="{683DB27A-4FF2-4654-97CA-F9FE43B2F0E3}" type="datetime1">
              <a:rPr lang="de-DE" altLang="de-DE"/>
              <a:pPr/>
              <a:t>24.01.2020</a:t>
            </a:fld>
            <a:endParaRPr lang="de-DE" altLang="de-DE"/>
          </a:p>
        </p:txBody>
      </p:sp>
      <p:sp>
        <p:nvSpPr>
          <p:cNvPr id="6" name="Fußzeilenplatzhalter 3"/>
          <p:cNvSpPr>
            <a:spLocks noGrp="1"/>
          </p:cNvSpPr>
          <p:nvPr>
            <p:ph type="ftr" sz="quarter" idx="11"/>
          </p:nvPr>
        </p:nvSpPr>
        <p:spPr/>
        <p:txBody>
          <a:bodyPr/>
          <a:lstStyle/>
          <a:p>
            <a:r>
              <a:rPr lang="de-DE" altLang="de-DE"/>
              <a:t>Information Q-Phase, Sz</a:t>
            </a:r>
          </a:p>
        </p:txBody>
      </p:sp>
      <p:sp>
        <p:nvSpPr>
          <p:cNvPr id="7" name="Foliennummernplatzhalter 4"/>
          <p:cNvSpPr>
            <a:spLocks noGrp="1"/>
          </p:cNvSpPr>
          <p:nvPr>
            <p:ph type="sldNum" sz="quarter" idx="12"/>
          </p:nvPr>
        </p:nvSpPr>
        <p:spPr/>
        <p:txBody>
          <a:bodyPr/>
          <a:lstStyle/>
          <a:p>
            <a:r>
              <a:rPr lang="de-DE" altLang="de-DE"/>
              <a:t>Folie </a:t>
            </a:r>
            <a:fld id="{7744635B-4F9E-40CE-BAE4-FF0B0D690780}" type="slidenum">
              <a:rPr lang="de-DE" altLang="de-DE"/>
              <a:pPr/>
              <a:t>31</a:t>
            </a:fld>
            <a:endParaRPr lang="de-DE" altLang="de-DE"/>
          </a:p>
        </p:txBody>
      </p:sp>
      <p:sp>
        <p:nvSpPr>
          <p:cNvPr id="124930" name="Rectangle 2"/>
          <p:cNvSpPr>
            <a:spLocks noGrp="1" noChangeArrowheads="1"/>
          </p:cNvSpPr>
          <p:nvPr>
            <p:ph type="title"/>
          </p:nvPr>
        </p:nvSpPr>
        <p:spPr>
          <a:xfrm>
            <a:off x="1730375" y="563563"/>
            <a:ext cx="5681663" cy="1006475"/>
          </a:xfrm>
        </p:spPr>
        <p:txBody>
          <a:bodyPr/>
          <a:lstStyle/>
          <a:p>
            <a:pPr algn="ctr"/>
            <a:r>
              <a:rPr lang="de-DE" altLang="de-DE" sz="6000">
                <a:effectLst>
                  <a:outerShdw blurRad="38100" dist="38100" dir="2700000" algn="tl">
                    <a:srgbClr val="000000"/>
                  </a:outerShdw>
                </a:effectLst>
              </a:rPr>
              <a:t>Ende</a:t>
            </a:r>
          </a:p>
        </p:txBody>
      </p:sp>
      <p:sp>
        <p:nvSpPr>
          <p:cNvPr id="124931" name="Text Box 3"/>
          <p:cNvSpPr txBox="1">
            <a:spLocks noChangeArrowheads="1"/>
          </p:cNvSpPr>
          <p:nvPr/>
        </p:nvSpPr>
        <p:spPr bwMode="auto">
          <a:xfrm>
            <a:off x="1143000" y="4800600"/>
            <a:ext cx="685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4000">
                <a:solidFill>
                  <a:schemeClr val="tx2"/>
                </a:solidFill>
                <a:latin typeface="Verdana" pitchFamily="34" charset="0"/>
              </a:rPr>
              <a:t>Vielen Dank für die Aufmerksamkeit!</a:t>
            </a:r>
          </a:p>
        </p:txBody>
      </p:sp>
      <p:pic>
        <p:nvPicPr>
          <p:cNvPr id="124933" name="Picture 5" descr="SCHMS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752600"/>
            <a:ext cx="4343400" cy="326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4930"/>
                                        </p:tgtEl>
                                        <p:attrNameLst>
                                          <p:attrName>style.visibility</p:attrName>
                                        </p:attrNameLst>
                                      </p:cBhvr>
                                      <p:to>
                                        <p:strVal val="visible"/>
                                      </p:to>
                                    </p:set>
                                    <p:animEffect transition="in" filter="wipe(left)">
                                      <p:cBhvr>
                                        <p:cTn id="7" dur="500"/>
                                        <p:tgtEl>
                                          <p:spTgt spid="124930"/>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24931"/>
                                        </p:tgtEl>
                                        <p:attrNameLst>
                                          <p:attrName>style.visibility</p:attrName>
                                        </p:attrNameLst>
                                      </p:cBhvr>
                                      <p:to>
                                        <p:strVal val="visible"/>
                                      </p:to>
                                    </p:set>
                                    <p:animEffect transition="in" filter="wipe(left)">
                                      <p:cBhvr>
                                        <p:cTn id="11" dur="5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utoUpdateAnimBg="0"/>
      <p:bldP spid="12493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splatzhalter 2"/>
          <p:cNvSpPr>
            <a:spLocks noGrp="1"/>
          </p:cNvSpPr>
          <p:nvPr>
            <p:ph type="dt" sz="half" idx="10"/>
          </p:nvPr>
        </p:nvSpPr>
        <p:spPr/>
        <p:txBody>
          <a:bodyPr/>
          <a:lstStyle/>
          <a:p>
            <a:fld id="{EFF90DEC-D857-49C2-9CFF-2B06B2538E65}" type="datetime1">
              <a:rPr lang="de-DE" altLang="de-DE"/>
              <a:pPr/>
              <a:t>24.01.2020</a:t>
            </a:fld>
            <a:endParaRPr lang="de-DE" altLang="de-DE"/>
          </a:p>
        </p:txBody>
      </p:sp>
      <p:sp>
        <p:nvSpPr>
          <p:cNvPr id="13" name="Fußzeilenplatzhalter 3"/>
          <p:cNvSpPr>
            <a:spLocks noGrp="1"/>
          </p:cNvSpPr>
          <p:nvPr>
            <p:ph type="ftr" sz="quarter" idx="11"/>
          </p:nvPr>
        </p:nvSpPr>
        <p:spPr/>
        <p:txBody>
          <a:bodyPr/>
          <a:lstStyle/>
          <a:p>
            <a:r>
              <a:rPr lang="de-DE" altLang="de-DE"/>
              <a:t>Information Q-Phase, Sz</a:t>
            </a:r>
          </a:p>
        </p:txBody>
      </p:sp>
      <p:sp>
        <p:nvSpPr>
          <p:cNvPr id="14" name="Foliennummernplatzhalter 4"/>
          <p:cNvSpPr>
            <a:spLocks noGrp="1"/>
          </p:cNvSpPr>
          <p:nvPr>
            <p:ph type="sldNum" sz="quarter" idx="12"/>
          </p:nvPr>
        </p:nvSpPr>
        <p:spPr/>
        <p:txBody>
          <a:bodyPr/>
          <a:lstStyle/>
          <a:p>
            <a:r>
              <a:rPr lang="de-DE" altLang="de-DE"/>
              <a:t>Folie </a:t>
            </a:r>
            <a:fld id="{B874281A-745B-4097-83F0-D324D57ED1B3}" type="slidenum">
              <a:rPr lang="de-DE" altLang="de-DE"/>
              <a:pPr/>
              <a:t>4</a:t>
            </a:fld>
            <a:endParaRPr lang="de-DE" altLang="de-DE"/>
          </a:p>
        </p:txBody>
      </p:sp>
      <p:sp>
        <p:nvSpPr>
          <p:cNvPr id="87042" name="Rectangle 2"/>
          <p:cNvSpPr>
            <a:spLocks noGrp="1" noChangeArrowheads="1"/>
          </p:cNvSpPr>
          <p:nvPr>
            <p:ph type="title"/>
          </p:nvPr>
        </p:nvSpPr>
        <p:spPr>
          <a:xfrm>
            <a:off x="762000" y="914400"/>
            <a:ext cx="7239000" cy="579438"/>
          </a:xfrm>
        </p:spPr>
        <p:txBody>
          <a:bodyPr/>
          <a:lstStyle/>
          <a:p>
            <a:r>
              <a:rPr lang="de-DE" altLang="de-DE"/>
              <a:t>Abschlüsse in der Oberstufe</a:t>
            </a:r>
          </a:p>
        </p:txBody>
      </p:sp>
      <p:sp>
        <p:nvSpPr>
          <p:cNvPr id="87043" name="AutoShape 3"/>
          <p:cNvSpPr>
            <a:spLocks noChangeArrowheads="1"/>
          </p:cNvSpPr>
          <p:nvPr/>
        </p:nvSpPr>
        <p:spPr bwMode="auto">
          <a:xfrm>
            <a:off x="1066800" y="2286000"/>
            <a:ext cx="2971800" cy="3733800"/>
          </a:xfrm>
          <a:prstGeom prst="upArrowCallout">
            <a:avLst>
              <a:gd name="adj1" fmla="val 13111"/>
              <a:gd name="adj2" fmla="val 25000"/>
              <a:gd name="adj3" fmla="val 20940"/>
              <a:gd name="adj4" fmla="val 66667"/>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2000">
              <a:latin typeface="Arial" charset="0"/>
            </a:endParaRPr>
          </a:p>
          <a:p>
            <a:pPr algn="ctr"/>
            <a:endParaRPr lang="de-DE" altLang="de-DE" sz="2000">
              <a:latin typeface="Arial" charset="0"/>
            </a:endParaRPr>
          </a:p>
          <a:p>
            <a:pPr algn="ctr"/>
            <a:endParaRPr lang="de-DE" altLang="de-DE" sz="2000">
              <a:latin typeface="Arial" charset="0"/>
            </a:endParaRPr>
          </a:p>
          <a:p>
            <a:pPr algn="ctr"/>
            <a:endParaRPr lang="de-DE" altLang="de-DE" sz="2000">
              <a:latin typeface="Arial" charset="0"/>
            </a:endParaRPr>
          </a:p>
          <a:p>
            <a:pPr algn="ctr"/>
            <a:endParaRPr lang="de-DE" altLang="de-DE" sz="2000">
              <a:latin typeface="Arial" charset="0"/>
            </a:endParaRPr>
          </a:p>
        </p:txBody>
      </p:sp>
      <p:sp>
        <p:nvSpPr>
          <p:cNvPr id="87044" name="Text Box 4"/>
          <p:cNvSpPr txBox="1">
            <a:spLocks noChangeArrowheads="1"/>
          </p:cNvSpPr>
          <p:nvPr/>
        </p:nvSpPr>
        <p:spPr bwMode="auto">
          <a:xfrm>
            <a:off x="914400" y="1828800"/>
            <a:ext cx="3276600" cy="406400"/>
          </a:xfrm>
          <a:prstGeom prst="rect">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000">
                <a:solidFill>
                  <a:srgbClr val="DA0049"/>
                </a:solidFill>
                <a:latin typeface="Arial" charset="0"/>
              </a:rPr>
              <a:t>Allgemeine Hochschulreife</a:t>
            </a:r>
          </a:p>
        </p:txBody>
      </p:sp>
      <p:sp>
        <p:nvSpPr>
          <p:cNvPr id="87045" name="Text Box 5"/>
          <p:cNvSpPr txBox="1">
            <a:spLocks noChangeArrowheads="1"/>
          </p:cNvSpPr>
          <p:nvPr/>
        </p:nvSpPr>
        <p:spPr bwMode="auto">
          <a:xfrm>
            <a:off x="4724400" y="1828800"/>
            <a:ext cx="3810000" cy="4064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000">
                <a:solidFill>
                  <a:srgbClr val="FFFF00"/>
                </a:solidFill>
                <a:latin typeface="Arial" charset="0"/>
              </a:rPr>
              <a:t>Fachhochschulreife</a:t>
            </a:r>
          </a:p>
        </p:txBody>
      </p:sp>
      <p:sp>
        <p:nvSpPr>
          <p:cNvPr id="87047" name="AutoShape 7"/>
          <p:cNvSpPr>
            <a:spLocks noChangeArrowheads="1"/>
          </p:cNvSpPr>
          <p:nvPr/>
        </p:nvSpPr>
        <p:spPr bwMode="auto">
          <a:xfrm>
            <a:off x="5410200" y="3962400"/>
            <a:ext cx="2362200" cy="2057400"/>
          </a:xfrm>
          <a:prstGeom prst="upArrowCallout">
            <a:avLst>
              <a:gd name="adj1" fmla="val 28704"/>
              <a:gd name="adj2" fmla="val 28704"/>
              <a:gd name="adj3" fmla="val 16667"/>
              <a:gd name="adj4" fmla="val 74722"/>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600">
                <a:latin typeface="Arial" charset="0"/>
              </a:rPr>
              <a:t>Bestimmte Leistungen </a:t>
            </a:r>
          </a:p>
          <a:p>
            <a:pPr algn="ctr"/>
            <a:r>
              <a:rPr lang="de-DE" altLang="de-DE" sz="1600">
                <a:latin typeface="Arial" charset="0"/>
              </a:rPr>
              <a:t>in zwei aufeinander </a:t>
            </a:r>
          </a:p>
          <a:p>
            <a:pPr algn="ctr"/>
            <a:r>
              <a:rPr lang="de-DE" altLang="de-DE" sz="1600">
                <a:latin typeface="Arial" charset="0"/>
              </a:rPr>
              <a:t>folgenden </a:t>
            </a:r>
          </a:p>
          <a:p>
            <a:pPr algn="ctr"/>
            <a:r>
              <a:rPr lang="de-DE" altLang="de-DE" sz="1600">
                <a:latin typeface="Arial" charset="0"/>
              </a:rPr>
              <a:t>Kurshalbjahren </a:t>
            </a:r>
          </a:p>
          <a:p>
            <a:pPr algn="ctr"/>
            <a:r>
              <a:rPr lang="de-DE" altLang="de-DE" sz="1600">
                <a:latin typeface="Arial" charset="0"/>
              </a:rPr>
              <a:t>der Q-Phase</a:t>
            </a:r>
          </a:p>
        </p:txBody>
      </p:sp>
      <p:sp>
        <p:nvSpPr>
          <p:cNvPr id="87048" name="Text Box 8"/>
          <p:cNvSpPr txBox="1">
            <a:spLocks noChangeArrowheads="1"/>
          </p:cNvSpPr>
          <p:nvPr/>
        </p:nvSpPr>
        <p:spPr bwMode="auto">
          <a:xfrm>
            <a:off x="4267200" y="3505200"/>
            <a:ext cx="4724400" cy="406400"/>
          </a:xfrm>
          <a:prstGeom prst="rect">
            <a:avLst/>
          </a:prstGeom>
          <a:solidFill>
            <a:srgbClr val="FFA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000">
                <a:solidFill>
                  <a:srgbClr val="DA0049"/>
                </a:solidFill>
                <a:latin typeface="Arial" charset="0"/>
              </a:rPr>
              <a:t>Schulischer Teil der Fachhochschulreife</a:t>
            </a:r>
          </a:p>
        </p:txBody>
      </p:sp>
      <p:sp>
        <p:nvSpPr>
          <p:cNvPr id="87050" name="AutoShape 10"/>
          <p:cNvSpPr>
            <a:spLocks noChangeArrowheads="1"/>
          </p:cNvSpPr>
          <p:nvPr/>
        </p:nvSpPr>
        <p:spPr bwMode="auto">
          <a:xfrm>
            <a:off x="4724400" y="2286000"/>
            <a:ext cx="3810000" cy="1143000"/>
          </a:xfrm>
          <a:prstGeom prst="upArrowCallout">
            <a:avLst>
              <a:gd name="adj1" fmla="val 46389"/>
              <a:gd name="adj2" fmla="val 45556"/>
              <a:gd name="adj3" fmla="val 16667"/>
              <a:gd name="adj4" fmla="val 66667"/>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Arial Unicode MS" pitchFamily="34" charset="-128"/>
              </a:rPr>
              <a:t>Abgeschlossene Berufsausbildung</a:t>
            </a:r>
            <a:r>
              <a:rPr lang="de-DE" altLang="de-DE" sz="1800">
                <a:latin typeface="Arial" charset="0"/>
              </a:rPr>
              <a:t> </a:t>
            </a:r>
          </a:p>
          <a:p>
            <a:pPr algn="ctr"/>
            <a:r>
              <a:rPr lang="de-DE" altLang="de-DE" sz="1800">
                <a:latin typeface="Arial" charset="0"/>
              </a:rPr>
              <a:t>oder einjähriges Praktikum</a:t>
            </a:r>
          </a:p>
        </p:txBody>
      </p:sp>
      <p:sp>
        <p:nvSpPr>
          <p:cNvPr id="87051" name="Text Box 11"/>
          <p:cNvSpPr txBox="1">
            <a:spLocks noChangeArrowheads="1"/>
          </p:cNvSpPr>
          <p:nvPr/>
        </p:nvSpPr>
        <p:spPr bwMode="auto">
          <a:xfrm>
            <a:off x="1066800" y="4648200"/>
            <a:ext cx="2895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2000">
                <a:latin typeface="Arial" charset="0"/>
              </a:rPr>
              <a:t>Nachweis bestimmter </a:t>
            </a:r>
          </a:p>
          <a:p>
            <a:pPr algn="ctr"/>
            <a:r>
              <a:rPr lang="de-DE" altLang="de-DE" sz="2000">
                <a:latin typeface="Arial" charset="0"/>
              </a:rPr>
              <a:t>Leistungen in </a:t>
            </a:r>
          </a:p>
          <a:p>
            <a:pPr algn="ctr"/>
            <a:r>
              <a:rPr lang="de-DE" altLang="de-DE" sz="2000">
                <a:latin typeface="Arial" charset="0"/>
              </a:rPr>
              <a:t>4 Kurshalbjahren</a:t>
            </a:r>
          </a:p>
          <a:p>
            <a:pPr algn="ctr"/>
            <a:r>
              <a:rPr lang="de-DE" altLang="de-DE" sz="2000">
                <a:latin typeface="Arial" charset="0"/>
              </a:rPr>
              <a:t>der Q-Phase</a:t>
            </a:r>
          </a:p>
        </p:txBody>
      </p:sp>
      <p:sp>
        <p:nvSpPr>
          <p:cNvPr id="87053" name="Text Box 13"/>
          <p:cNvSpPr txBox="1">
            <a:spLocks noChangeArrowheads="1"/>
          </p:cNvSpPr>
          <p:nvPr/>
        </p:nvSpPr>
        <p:spPr bwMode="auto">
          <a:xfrm>
            <a:off x="1981200" y="42672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000">
                <a:latin typeface="Arial" charset="0"/>
              </a:rPr>
              <a:t>und</a:t>
            </a:r>
          </a:p>
        </p:txBody>
      </p:sp>
      <p:sp>
        <p:nvSpPr>
          <p:cNvPr id="87054" name="Text Box 14"/>
          <p:cNvSpPr txBox="1">
            <a:spLocks noChangeArrowheads="1"/>
          </p:cNvSpPr>
          <p:nvPr/>
        </p:nvSpPr>
        <p:spPr bwMode="auto">
          <a:xfrm>
            <a:off x="1066800" y="35814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800">
                <a:latin typeface="Arial" charset="0"/>
              </a:rPr>
              <a:t>Nachweis bestimmter</a:t>
            </a:r>
          </a:p>
          <a:p>
            <a:pPr algn="ctr"/>
            <a:r>
              <a:rPr lang="de-DE" altLang="de-DE" sz="1800">
                <a:latin typeface="Arial" charset="0"/>
              </a:rPr>
              <a:t>Leistungen im Abitur</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0-#ppt_w/2"/>
                                          </p:val>
                                        </p:tav>
                                        <p:tav tm="100000">
                                          <p:val>
                                            <p:strVal val="#ppt_x"/>
                                          </p:val>
                                        </p:tav>
                                      </p:tavLst>
                                    </p:anim>
                                    <p:anim calcmode="lin" valueType="num">
                                      <p:cBhvr additive="base">
                                        <p:cTn id="8" dur="500" fill="hold"/>
                                        <p:tgtEl>
                                          <p:spTgt spid="8704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87043"/>
                                        </p:tgtEl>
                                        <p:attrNameLst>
                                          <p:attrName>style.visibility</p:attrName>
                                        </p:attrNameLst>
                                      </p:cBhvr>
                                      <p:to>
                                        <p:strVal val="visible"/>
                                      </p:to>
                                    </p:set>
                                    <p:anim calcmode="lin" valueType="num">
                                      <p:cBhvr additive="base">
                                        <p:cTn id="12" dur="500" fill="hold"/>
                                        <p:tgtEl>
                                          <p:spTgt spid="87043"/>
                                        </p:tgtEl>
                                        <p:attrNameLst>
                                          <p:attrName>ppt_x</p:attrName>
                                        </p:attrNameLst>
                                      </p:cBhvr>
                                      <p:tavLst>
                                        <p:tav tm="0">
                                          <p:val>
                                            <p:strVal val="#ppt_x"/>
                                          </p:val>
                                        </p:tav>
                                        <p:tav tm="100000">
                                          <p:val>
                                            <p:strVal val="#ppt_x"/>
                                          </p:val>
                                        </p:tav>
                                      </p:tavLst>
                                    </p:anim>
                                    <p:anim calcmode="lin" valueType="num">
                                      <p:cBhvr additive="base">
                                        <p:cTn id="13" dur="500" fill="hold"/>
                                        <p:tgtEl>
                                          <p:spTgt spid="8704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7051"/>
                                        </p:tgtEl>
                                        <p:attrNameLst>
                                          <p:attrName>style.visibility</p:attrName>
                                        </p:attrNameLst>
                                      </p:cBhvr>
                                      <p:to>
                                        <p:strVal val="visible"/>
                                      </p:to>
                                    </p:set>
                                    <p:anim calcmode="lin" valueType="num">
                                      <p:cBhvr additive="base">
                                        <p:cTn id="18" dur="500" fill="hold"/>
                                        <p:tgtEl>
                                          <p:spTgt spid="87051"/>
                                        </p:tgtEl>
                                        <p:attrNameLst>
                                          <p:attrName>ppt_x</p:attrName>
                                        </p:attrNameLst>
                                      </p:cBhvr>
                                      <p:tavLst>
                                        <p:tav tm="0">
                                          <p:val>
                                            <p:strVal val="0-#ppt_w/2"/>
                                          </p:val>
                                        </p:tav>
                                        <p:tav tm="100000">
                                          <p:val>
                                            <p:strVal val="#ppt_x"/>
                                          </p:val>
                                        </p:tav>
                                      </p:tavLst>
                                    </p:anim>
                                    <p:anim calcmode="lin" valueType="num">
                                      <p:cBhvr additive="base">
                                        <p:cTn id="19" dur="500" fill="hold"/>
                                        <p:tgtEl>
                                          <p:spTgt spid="8705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7053"/>
                                        </p:tgtEl>
                                        <p:attrNameLst>
                                          <p:attrName>style.visibility</p:attrName>
                                        </p:attrNameLst>
                                      </p:cBhvr>
                                      <p:to>
                                        <p:strVal val="visible"/>
                                      </p:to>
                                    </p:set>
                                    <p:anim calcmode="lin" valueType="num">
                                      <p:cBhvr additive="base">
                                        <p:cTn id="24" dur="500" fill="hold"/>
                                        <p:tgtEl>
                                          <p:spTgt spid="87053"/>
                                        </p:tgtEl>
                                        <p:attrNameLst>
                                          <p:attrName>ppt_x</p:attrName>
                                        </p:attrNameLst>
                                      </p:cBhvr>
                                      <p:tavLst>
                                        <p:tav tm="0">
                                          <p:val>
                                            <p:strVal val="0-#ppt_w/2"/>
                                          </p:val>
                                        </p:tav>
                                        <p:tav tm="100000">
                                          <p:val>
                                            <p:strVal val="#ppt_x"/>
                                          </p:val>
                                        </p:tav>
                                      </p:tavLst>
                                    </p:anim>
                                    <p:anim calcmode="lin" valueType="num">
                                      <p:cBhvr additive="base">
                                        <p:cTn id="25" dur="500" fill="hold"/>
                                        <p:tgtEl>
                                          <p:spTgt spid="87053"/>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87054"/>
                                        </p:tgtEl>
                                        <p:attrNameLst>
                                          <p:attrName>style.visibility</p:attrName>
                                        </p:attrNameLst>
                                      </p:cBhvr>
                                      <p:to>
                                        <p:strVal val="visible"/>
                                      </p:to>
                                    </p:set>
                                    <p:anim calcmode="lin" valueType="num">
                                      <p:cBhvr additive="base">
                                        <p:cTn id="29" dur="500" fill="hold"/>
                                        <p:tgtEl>
                                          <p:spTgt spid="87054"/>
                                        </p:tgtEl>
                                        <p:attrNameLst>
                                          <p:attrName>ppt_x</p:attrName>
                                        </p:attrNameLst>
                                      </p:cBhvr>
                                      <p:tavLst>
                                        <p:tav tm="0">
                                          <p:val>
                                            <p:strVal val="0-#ppt_w/2"/>
                                          </p:val>
                                        </p:tav>
                                        <p:tav tm="100000">
                                          <p:val>
                                            <p:strVal val="#ppt_x"/>
                                          </p:val>
                                        </p:tav>
                                      </p:tavLst>
                                    </p:anim>
                                    <p:anim calcmode="lin" valueType="num">
                                      <p:cBhvr additive="base">
                                        <p:cTn id="30" dur="500" fill="hold"/>
                                        <p:tgtEl>
                                          <p:spTgt spid="8705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7048"/>
                                        </p:tgtEl>
                                        <p:attrNameLst>
                                          <p:attrName>style.visibility</p:attrName>
                                        </p:attrNameLst>
                                      </p:cBhvr>
                                      <p:to>
                                        <p:strVal val="visible"/>
                                      </p:to>
                                    </p:set>
                                    <p:anim calcmode="lin" valueType="num">
                                      <p:cBhvr additive="base">
                                        <p:cTn id="35" dur="500" fill="hold"/>
                                        <p:tgtEl>
                                          <p:spTgt spid="87048"/>
                                        </p:tgtEl>
                                        <p:attrNameLst>
                                          <p:attrName>ppt_x</p:attrName>
                                        </p:attrNameLst>
                                      </p:cBhvr>
                                      <p:tavLst>
                                        <p:tav tm="0">
                                          <p:val>
                                            <p:strVal val="1+#ppt_w/2"/>
                                          </p:val>
                                        </p:tav>
                                        <p:tav tm="100000">
                                          <p:val>
                                            <p:strVal val="#ppt_x"/>
                                          </p:val>
                                        </p:tav>
                                      </p:tavLst>
                                    </p:anim>
                                    <p:anim calcmode="lin" valueType="num">
                                      <p:cBhvr additive="base">
                                        <p:cTn id="36" dur="500" fill="hold"/>
                                        <p:tgtEl>
                                          <p:spTgt spid="8704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 presetClass="entr" presetSubtype="2" fill="hold" grpId="0" nodeType="afterEffect">
                                  <p:stCondLst>
                                    <p:cond delay="1000"/>
                                  </p:stCondLst>
                                  <p:childTnLst>
                                    <p:set>
                                      <p:cBhvr>
                                        <p:cTn id="39" dur="1" fill="hold">
                                          <p:stCondLst>
                                            <p:cond delay="0"/>
                                          </p:stCondLst>
                                        </p:cTn>
                                        <p:tgtEl>
                                          <p:spTgt spid="87045"/>
                                        </p:tgtEl>
                                        <p:attrNameLst>
                                          <p:attrName>style.visibility</p:attrName>
                                        </p:attrNameLst>
                                      </p:cBhvr>
                                      <p:to>
                                        <p:strVal val="visible"/>
                                      </p:to>
                                    </p:set>
                                    <p:anim calcmode="lin" valueType="num">
                                      <p:cBhvr additive="base">
                                        <p:cTn id="40" dur="500" fill="hold"/>
                                        <p:tgtEl>
                                          <p:spTgt spid="87045"/>
                                        </p:tgtEl>
                                        <p:attrNameLst>
                                          <p:attrName>ppt_x</p:attrName>
                                        </p:attrNameLst>
                                      </p:cBhvr>
                                      <p:tavLst>
                                        <p:tav tm="0">
                                          <p:val>
                                            <p:strVal val="1+#ppt_w/2"/>
                                          </p:val>
                                        </p:tav>
                                        <p:tav tm="100000">
                                          <p:val>
                                            <p:strVal val="#ppt_x"/>
                                          </p:val>
                                        </p:tav>
                                      </p:tavLst>
                                    </p:anim>
                                    <p:anim calcmode="lin" valueType="num">
                                      <p:cBhvr additive="base">
                                        <p:cTn id="41" dur="500" fill="hold"/>
                                        <p:tgtEl>
                                          <p:spTgt spid="87045"/>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7047"/>
                                        </p:tgtEl>
                                        <p:attrNameLst>
                                          <p:attrName>style.visibility</p:attrName>
                                        </p:attrNameLst>
                                      </p:cBhvr>
                                      <p:to>
                                        <p:strVal val="visible"/>
                                      </p:to>
                                    </p:set>
                                    <p:anim calcmode="lin" valueType="num">
                                      <p:cBhvr additive="base">
                                        <p:cTn id="46" dur="500" fill="hold"/>
                                        <p:tgtEl>
                                          <p:spTgt spid="87047"/>
                                        </p:tgtEl>
                                        <p:attrNameLst>
                                          <p:attrName>ppt_x</p:attrName>
                                        </p:attrNameLst>
                                      </p:cBhvr>
                                      <p:tavLst>
                                        <p:tav tm="0">
                                          <p:val>
                                            <p:strVal val="#ppt_x"/>
                                          </p:val>
                                        </p:tav>
                                        <p:tav tm="100000">
                                          <p:val>
                                            <p:strVal val="#ppt_x"/>
                                          </p:val>
                                        </p:tav>
                                      </p:tavLst>
                                    </p:anim>
                                    <p:anim calcmode="lin" valueType="num">
                                      <p:cBhvr additive="base">
                                        <p:cTn id="47" dur="500" fill="hold"/>
                                        <p:tgtEl>
                                          <p:spTgt spid="87047"/>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87050"/>
                                        </p:tgtEl>
                                        <p:attrNameLst>
                                          <p:attrName>style.visibility</p:attrName>
                                        </p:attrNameLst>
                                      </p:cBhvr>
                                      <p:to>
                                        <p:strVal val="visible"/>
                                      </p:to>
                                    </p:set>
                                    <p:animEffect transition="in" filter="box(out)">
                                      <p:cBhvr>
                                        <p:cTn id="52" dur="500"/>
                                        <p:tgtEl>
                                          <p:spTgt spid="87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autoUpdateAnimBg="0"/>
      <p:bldP spid="87044" grpId="0" animBg="1" autoUpdateAnimBg="0"/>
      <p:bldP spid="87045" grpId="0" animBg="1" autoUpdateAnimBg="0"/>
      <p:bldP spid="87047" grpId="0" animBg="1" autoUpdateAnimBg="0"/>
      <p:bldP spid="87048" grpId="0" animBg="1" autoUpdateAnimBg="0"/>
      <p:bldP spid="87050" grpId="0" animBg="1" autoUpdateAnimBg="0"/>
      <p:bldP spid="87051" grpId="0" autoUpdateAnimBg="0"/>
      <p:bldP spid="87053" grpId="0" autoUpdateAnimBg="0"/>
      <p:bldP spid="8705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umsplatzhalter 2"/>
          <p:cNvSpPr>
            <a:spLocks noGrp="1"/>
          </p:cNvSpPr>
          <p:nvPr>
            <p:ph type="dt" sz="quarter" idx="10"/>
          </p:nvPr>
        </p:nvSpPr>
        <p:spPr>
          <a:noFill/>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fld id="{B47EA7C2-AF7A-4316-8324-EFDB76C1394D}" type="datetime1">
              <a:rPr lang="de-DE" altLang="de-DE" sz="1400" smtClean="0"/>
              <a:pPr eaLnBrk="1" hangingPunct="1">
                <a:spcBef>
                  <a:spcPct val="0"/>
                </a:spcBef>
                <a:buClrTx/>
                <a:buSzTx/>
                <a:buFontTx/>
                <a:buNone/>
              </a:pPr>
              <a:t>24.01.2020</a:t>
            </a:fld>
            <a:endParaRPr lang="de-DE" altLang="de-DE" sz="1400"/>
          </a:p>
        </p:txBody>
      </p:sp>
      <p:sp>
        <p:nvSpPr>
          <p:cNvPr id="9220" name="Foliennummernplatzhalter 4"/>
          <p:cNvSpPr>
            <a:spLocks noGrp="1"/>
          </p:cNvSpPr>
          <p:nvPr>
            <p:ph type="sldNum" sz="quarter" idx="12"/>
          </p:nvPr>
        </p:nvSpPr>
        <p:spPr>
          <a:noFill/>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de-DE" altLang="de-DE" sz="1400"/>
              <a:t>Folie </a:t>
            </a:r>
            <a:fld id="{B38EE15C-55A5-4599-AAA1-0BCAB6F6A94E}" type="slidenum">
              <a:rPr lang="de-DE" altLang="de-DE" sz="1400" smtClean="0"/>
              <a:pPr eaLnBrk="1" hangingPunct="1">
                <a:spcBef>
                  <a:spcPct val="0"/>
                </a:spcBef>
                <a:buClrTx/>
                <a:buSzTx/>
                <a:buFontTx/>
                <a:buNone/>
              </a:pPr>
              <a:t>5</a:t>
            </a:fld>
            <a:endParaRPr lang="de-DE" altLang="de-DE" sz="1400"/>
          </a:p>
        </p:txBody>
      </p:sp>
      <p:sp>
        <p:nvSpPr>
          <p:cNvPr id="8197" name="Rectangle 2"/>
          <p:cNvSpPr>
            <a:spLocks noGrp="1" noChangeArrowheads="1"/>
          </p:cNvSpPr>
          <p:nvPr>
            <p:ph type="title"/>
          </p:nvPr>
        </p:nvSpPr>
        <p:spPr>
          <a:xfrm>
            <a:off x="685800" y="1020763"/>
            <a:ext cx="7772400" cy="579437"/>
          </a:xfrm>
        </p:spPr>
        <p:txBody>
          <a:bodyPr/>
          <a:lstStyle/>
          <a:p>
            <a:pPr eaLnBrk="1" hangingPunct="1">
              <a:defRPr/>
            </a:pPr>
            <a:r>
              <a:rPr lang="de-DE" altLang="de-DE" dirty="0"/>
              <a:t>Fremdsprachenbedingungen</a:t>
            </a:r>
          </a:p>
        </p:txBody>
      </p:sp>
      <p:grpSp>
        <p:nvGrpSpPr>
          <p:cNvPr id="90215" name="Group 103"/>
          <p:cNvGrpSpPr>
            <a:grpSpLocks/>
          </p:cNvGrpSpPr>
          <p:nvPr/>
        </p:nvGrpSpPr>
        <p:grpSpPr bwMode="auto">
          <a:xfrm>
            <a:off x="2293938" y="1828800"/>
            <a:ext cx="3141662" cy="304800"/>
            <a:chOff x="1445" y="1152"/>
            <a:chExt cx="1979" cy="192"/>
          </a:xfrm>
        </p:grpSpPr>
        <p:sp>
          <p:nvSpPr>
            <p:cNvPr id="9278" name="AutoShape 4"/>
            <p:cNvSpPr>
              <a:spLocks noChangeArrowheads="1"/>
            </p:cNvSpPr>
            <p:nvPr/>
          </p:nvSpPr>
          <p:spPr bwMode="auto">
            <a:xfrm>
              <a:off x="1445" y="1152"/>
              <a:ext cx="485" cy="192"/>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5</a:t>
              </a:r>
            </a:p>
          </p:txBody>
        </p:sp>
        <p:sp>
          <p:nvSpPr>
            <p:cNvPr id="9279" name="AutoShape 5"/>
            <p:cNvSpPr>
              <a:spLocks noChangeArrowheads="1"/>
            </p:cNvSpPr>
            <p:nvPr/>
          </p:nvSpPr>
          <p:spPr bwMode="auto">
            <a:xfrm>
              <a:off x="1818" y="1152"/>
              <a:ext cx="486" cy="192"/>
            </a:xfrm>
            <a:prstGeom prst="chevron">
              <a:avLst>
                <a:gd name="adj" fmla="val 6328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6</a:t>
              </a:r>
            </a:p>
          </p:txBody>
        </p:sp>
        <p:sp>
          <p:nvSpPr>
            <p:cNvPr id="9280" name="AutoShape 6"/>
            <p:cNvSpPr>
              <a:spLocks noChangeArrowheads="1"/>
            </p:cNvSpPr>
            <p:nvPr/>
          </p:nvSpPr>
          <p:spPr bwMode="auto">
            <a:xfrm>
              <a:off x="2192" y="1152"/>
              <a:ext cx="485" cy="192"/>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7</a:t>
              </a:r>
            </a:p>
          </p:txBody>
        </p:sp>
        <p:sp>
          <p:nvSpPr>
            <p:cNvPr id="9281" name="AutoShape 7"/>
            <p:cNvSpPr>
              <a:spLocks noChangeArrowheads="1"/>
            </p:cNvSpPr>
            <p:nvPr/>
          </p:nvSpPr>
          <p:spPr bwMode="auto">
            <a:xfrm>
              <a:off x="2565" y="1152"/>
              <a:ext cx="485" cy="192"/>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8</a:t>
              </a:r>
            </a:p>
          </p:txBody>
        </p:sp>
        <p:sp>
          <p:nvSpPr>
            <p:cNvPr id="9282" name="AutoShape 8"/>
            <p:cNvSpPr>
              <a:spLocks noChangeArrowheads="1"/>
            </p:cNvSpPr>
            <p:nvPr/>
          </p:nvSpPr>
          <p:spPr bwMode="auto">
            <a:xfrm>
              <a:off x="2938" y="1152"/>
              <a:ext cx="486" cy="192"/>
            </a:xfrm>
            <a:prstGeom prst="chevron">
              <a:avLst>
                <a:gd name="adj" fmla="val 6328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9</a:t>
              </a:r>
            </a:p>
          </p:txBody>
        </p:sp>
      </p:grpSp>
      <p:sp>
        <p:nvSpPr>
          <p:cNvPr id="9274" name="AutoShape 50"/>
          <p:cNvSpPr>
            <a:spLocks noChangeArrowheads="1"/>
          </p:cNvSpPr>
          <p:nvPr/>
        </p:nvSpPr>
        <p:spPr bwMode="auto">
          <a:xfrm>
            <a:off x="5256212" y="1828800"/>
            <a:ext cx="769938" cy="304800"/>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10</a:t>
            </a:r>
          </a:p>
        </p:txBody>
      </p:sp>
      <p:sp>
        <p:nvSpPr>
          <p:cNvPr id="9275" name="AutoShape 51"/>
          <p:cNvSpPr>
            <a:spLocks noChangeArrowheads="1"/>
          </p:cNvSpPr>
          <p:nvPr/>
        </p:nvSpPr>
        <p:spPr bwMode="auto">
          <a:xfrm>
            <a:off x="5250657" y="2124075"/>
            <a:ext cx="769938" cy="304800"/>
          </a:xfrm>
          <a:prstGeom prst="chevron">
            <a:avLst>
              <a:gd name="adj" fmla="val 6315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10</a:t>
            </a:r>
          </a:p>
        </p:txBody>
      </p:sp>
      <p:cxnSp>
        <p:nvCxnSpPr>
          <p:cNvPr id="9276" name="AutoShape 52"/>
          <p:cNvCxnSpPr>
            <a:cxnSpLocks noChangeShapeType="1"/>
          </p:cNvCxnSpPr>
          <p:nvPr/>
        </p:nvCxnSpPr>
        <p:spPr bwMode="auto">
          <a:xfrm>
            <a:off x="6019800" y="2276475"/>
            <a:ext cx="4889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7" name="AutoShape 53"/>
          <p:cNvCxnSpPr>
            <a:cxnSpLocks noChangeShapeType="1"/>
          </p:cNvCxnSpPr>
          <p:nvPr/>
        </p:nvCxnSpPr>
        <p:spPr bwMode="auto">
          <a:xfrm>
            <a:off x="6018214" y="1981200"/>
            <a:ext cx="4889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7085015" y="1943100"/>
            <a:ext cx="1766093" cy="333772"/>
            <a:chOff x="7085015" y="1943100"/>
            <a:chExt cx="1766093" cy="333772"/>
          </a:xfrm>
        </p:grpSpPr>
        <p:sp>
          <p:nvSpPr>
            <p:cNvPr id="9270" name="AutoShape 55"/>
            <p:cNvSpPr>
              <a:spLocks noChangeArrowheads="1"/>
            </p:cNvSpPr>
            <p:nvPr/>
          </p:nvSpPr>
          <p:spPr bwMode="auto">
            <a:xfrm>
              <a:off x="7471570" y="1943100"/>
              <a:ext cx="769938" cy="304800"/>
            </a:xfrm>
            <a:prstGeom prst="chevron">
              <a:avLst>
                <a:gd name="adj" fmla="val 63151"/>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12</a:t>
              </a:r>
            </a:p>
          </p:txBody>
        </p:sp>
        <p:sp>
          <p:nvSpPr>
            <p:cNvPr id="9271" name="AutoShape 56"/>
            <p:cNvSpPr>
              <a:spLocks noChangeArrowheads="1"/>
            </p:cNvSpPr>
            <p:nvPr/>
          </p:nvSpPr>
          <p:spPr bwMode="auto">
            <a:xfrm>
              <a:off x="8081170" y="1943100"/>
              <a:ext cx="769938" cy="304800"/>
            </a:xfrm>
            <a:prstGeom prst="chevron">
              <a:avLst>
                <a:gd name="adj" fmla="val 63151"/>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13</a:t>
              </a:r>
            </a:p>
          </p:txBody>
        </p:sp>
        <p:cxnSp>
          <p:nvCxnSpPr>
            <p:cNvPr id="9272" name="AutoShape 57"/>
            <p:cNvCxnSpPr>
              <a:cxnSpLocks noChangeShapeType="1"/>
            </p:cNvCxnSpPr>
            <p:nvPr/>
          </p:nvCxnSpPr>
          <p:spPr bwMode="auto">
            <a:xfrm>
              <a:off x="7085015" y="1971675"/>
              <a:ext cx="550067" cy="126802"/>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3" name="AutoShape 58"/>
            <p:cNvCxnSpPr>
              <a:cxnSpLocks noChangeShapeType="1"/>
            </p:cNvCxnSpPr>
            <p:nvPr/>
          </p:nvCxnSpPr>
          <p:spPr bwMode="auto">
            <a:xfrm flipV="1">
              <a:off x="7086601" y="2104627"/>
              <a:ext cx="548481" cy="17224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0176" name="Group 64"/>
          <p:cNvGrpSpPr>
            <a:grpSpLocks/>
          </p:cNvGrpSpPr>
          <p:nvPr/>
        </p:nvGrpSpPr>
        <p:grpSpPr bwMode="auto">
          <a:xfrm>
            <a:off x="7084223" y="3638550"/>
            <a:ext cx="1749425" cy="304800"/>
            <a:chOff x="4135" y="1968"/>
            <a:chExt cx="1102" cy="192"/>
          </a:xfrm>
        </p:grpSpPr>
        <p:sp>
          <p:nvSpPr>
            <p:cNvPr id="9267" name="AutoShape 65"/>
            <p:cNvSpPr>
              <a:spLocks noChangeArrowheads="1"/>
            </p:cNvSpPr>
            <p:nvPr/>
          </p:nvSpPr>
          <p:spPr bwMode="auto">
            <a:xfrm>
              <a:off x="4368" y="1968"/>
              <a:ext cx="485" cy="192"/>
            </a:xfrm>
            <a:prstGeom prst="chevron">
              <a:avLst>
                <a:gd name="adj" fmla="val 63151"/>
              </a:avLst>
            </a:prstGeom>
            <a:solidFill>
              <a:srgbClr val="FDF4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12</a:t>
              </a:r>
            </a:p>
          </p:txBody>
        </p:sp>
        <p:sp>
          <p:nvSpPr>
            <p:cNvPr id="9268" name="AutoShape 66"/>
            <p:cNvSpPr>
              <a:spLocks noChangeArrowheads="1"/>
            </p:cNvSpPr>
            <p:nvPr/>
          </p:nvSpPr>
          <p:spPr bwMode="auto">
            <a:xfrm>
              <a:off x="4752" y="1968"/>
              <a:ext cx="485" cy="192"/>
            </a:xfrm>
            <a:prstGeom prst="chevron">
              <a:avLst>
                <a:gd name="adj" fmla="val 63151"/>
              </a:avLst>
            </a:prstGeom>
            <a:solidFill>
              <a:srgbClr val="FDF4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13</a:t>
              </a:r>
            </a:p>
          </p:txBody>
        </p:sp>
        <p:cxnSp>
          <p:nvCxnSpPr>
            <p:cNvPr id="9269" name="AutoShape 67"/>
            <p:cNvCxnSpPr>
              <a:cxnSpLocks noChangeShapeType="1"/>
              <a:stCxn id="9242" idx="3"/>
              <a:endCxn id="9267" idx="1"/>
            </p:cNvCxnSpPr>
            <p:nvPr/>
          </p:nvCxnSpPr>
          <p:spPr bwMode="auto">
            <a:xfrm>
              <a:off x="4135" y="2064"/>
              <a:ext cx="354"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0199" name="Text Box 87"/>
          <p:cNvSpPr txBox="1">
            <a:spLocks noChangeArrowheads="1"/>
          </p:cNvSpPr>
          <p:nvPr/>
        </p:nvSpPr>
        <p:spPr bwMode="auto">
          <a:xfrm>
            <a:off x="631825" y="2971800"/>
            <a:ext cx="1577975" cy="304800"/>
          </a:xfrm>
          <a:prstGeom prst="rect">
            <a:avLst/>
          </a:prstGeom>
          <a:solidFill>
            <a:srgbClr val="FF3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50000"/>
              </a:spcBef>
              <a:buClrTx/>
              <a:buSzTx/>
              <a:buFontTx/>
              <a:buNone/>
            </a:pPr>
            <a:r>
              <a:rPr lang="de-DE" altLang="de-DE" sz="1400">
                <a:latin typeface="Arial" pitchFamily="34" charset="0"/>
              </a:rPr>
              <a:t>1. FS (En)</a:t>
            </a:r>
          </a:p>
        </p:txBody>
      </p:sp>
      <p:sp>
        <p:nvSpPr>
          <p:cNvPr id="90200" name="Text Box 88"/>
          <p:cNvSpPr txBox="1">
            <a:spLocks noChangeArrowheads="1"/>
          </p:cNvSpPr>
          <p:nvPr/>
        </p:nvSpPr>
        <p:spPr bwMode="auto">
          <a:xfrm>
            <a:off x="633413" y="3276600"/>
            <a:ext cx="1576387" cy="304800"/>
          </a:xfrm>
          <a:prstGeom prst="rect">
            <a:avLst/>
          </a:prstGeom>
          <a:solidFill>
            <a:srgbClr val="5B5B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50000"/>
              </a:spcBef>
              <a:buClrTx/>
              <a:buSzTx/>
              <a:buFontTx/>
              <a:buNone/>
            </a:pPr>
            <a:r>
              <a:rPr lang="de-DE" altLang="de-DE" sz="1400">
                <a:latin typeface="Arial" pitchFamily="34" charset="0"/>
              </a:rPr>
              <a:t>2. FS (Fr/La/Sa)</a:t>
            </a:r>
          </a:p>
        </p:txBody>
      </p:sp>
      <p:sp>
        <p:nvSpPr>
          <p:cNvPr id="90203" name="Text Box 91"/>
          <p:cNvSpPr txBox="1">
            <a:spLocks noChangeArrowheads="1"/>
          </p:cNvSpPr>
          <p:nvPr/>
        </p:nvSpPr>
        <p:spPr bwMode="auto">
          <a:xfrm>
            <a:off x="620713" y="1828800"/>
            <a:ext cx="1512887" cy="304800"/>
          </a:xfrm>
          <a:prstGeom prst="rect">
            <a:avLst/>
          </a:prstGeom>
          <a:solidFill>
            <a:srgbClr val="FF3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50000"/>
              </a:spcBef>
              <a:buClrTx/>
              <a:buSzTx/>
              <a:buFontTx/>
              <a:buNone/>
            </a:pPr>
            <a:r>
              <a:rPr lang="de-DE" altLang="de-DE" sz="1400">
                <a:latin typeface="Arial" pitchFamily="34" charset="0"/>
              </a:rPr>
              <a:t>1. FS (En)</a:t>
            </a:r>
          </a:p>
        </p:txBody>
      </p:sp>
      <p:sp>
        <p:nvSpPr>
          <p:cNvPr id="90204" name="Text Box 92"/>
          <p:cNvSpPr txBox="1">
            <a:spLocks noChangeArrowheads="1"/>
          </p:cNvSpPr>
          <p:nvPr/>
        </p:nvSpPr>
        <p:spPr bwMode="auto">
          <a:xfrm>
            <a:off x="620713" y="2133600"/>
            <a:ext cx="1512887" cy="304800"/>
          </a:xfrm>
          <a:prstGeom prst="rect">
            <a:avLst/>
          </a:prstGeom>
          <a:solidFill>
            <a:srgbClr val="5B5B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50000"/>
              </a:spcBef>
              <a:buClrTx/>
              <a:buSzTx/>
              <a:buFontTx/>
              <a:buNone/>
            </a:pPr>
            <a:r>
              <a:rPr lang="de-DE" altLang="de-DE" sz="1400">
                <a:latin typeface="Arial" pitchFamily="34" charset="0"/>
              </a:rPr>
              <a:t>2. FS (F6/L6/S6)</a:t>
            </a:r>
          </a:p>
        </p:txBody>
      </p:sp>
      <p:sp>
        <p:nvSpPr>
          <p:cNvPr id="90205" name="Text Box 93"/>
          <p:cNvSpPr txBox="1">
            <a:spLocks noChangeArrowheads="1"/>
          </p:cNvSpPr>
          <p:nvPr/>
        </p:nvSpPr>
        <p:spPr bwMode="auto">
          <a:xfrm>
            <a:off x="646113" y="3581400"/>
            <a:ext cx="1563687" cy="304800"/>
          </a:xfrm>
          <a:prstGeom prst="rect">
            <a:avLst/>
          </a:prstGeom>
          <a:solidFill>
            <a:srgbClr val="FDF44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50000"/>
              </a:spcBef>
              <a:buClrTx/>
              <a:buSzTx/>
              <a:buFontTx/>
              <a:buNone/>
            </a:pPr>
            <a:r>
              <a:rPr lang="de-DE" altLang="de-DE" sz="1400" dirty="0">
                <a:latin typeface="Arial" pitchFamily="34" charset="0"/>
              </a:rPr>
              <a:t>neue FS (S11)</a:t>
            </a:r>
          </a:p>
        </p:txBody>
      </p:sp>
      <p:sp>
        <p:nvSpPr>
          <p:cNvPr id="90207" name="Text Box 95"/>
          <p:cNvSpPr txBox="1">
            <a:spLocks noChangeArrowheads="1"/>
          </p:cNvSpPr>
          <p:nvPr/>
        </p:nvSpPr>
        <p:spPr bwMode="auto">
          <a:xfrm>
            <a:off x="674688" y="4257675"/>
            <a:ext cx="1563687" cy="304800"/>
          </a:xfrm>
          <a:prstGeom prst="rect">
            <a:avLst/>
          </a:prstGeom>
          <a:solidFill>
            <a:srgbClr val="FF3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50000"/>
              </a:spcBef>
              <a:buClrTx/>
              <a:buSzTx/>
              <a:buFontTx/>
              <a:buNone/>
            </a:pPr>
            <a:r>
              <a:rPr lang="de-DE" altLang="de-DE" sz="1400">
                <a:latin typeface="Arial" pitchFamily="34" charset="0"/>
              </a:rPr>
              <a:t>1. FS (En)</a:t>
            </a:r>
          </a:p>
        </p:txBody>
      </p:sp>
      <p:sp>
        <p:nvSpPr>
          <p:cNvPr id="90208" name="Text Box 96"/>
          <p:cNvSpPr txBox="1">
            <a:spLocks noChangeArrowheads="1"/>
          </p:cNvSpPr>
          <p:nvPr/>
        </p:nvSpPr>
        <p:spPr bwMode="auto">
          <a:xfrm>
            <a:off x="673100" y="4562475"/>
            <a:ext cx="1565275" cy="304800"/>
          </a:xfrm>
          <a:prstGeom prst="rect">
            <a:avLst/>
          </a:prstGeom>
          <a:solidFill>
            <a:srgbClr val="FDF44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50000"/>
              </a:spcBef>
              <a:buClrTx/>
              <a:buSzTx/>
              <a:buFontTx/>
              <a:buNone/>
            </a:pPr>
            <a:r>
              <a:rPr lang="de-DE" altLang="de-DE" sz="1400" dirty="0">
                <a:latin typeface="Arial" pitchFamily="34" charset="0"/>
              </a:rPr>
              <a:t>neue FS (S11)</a:t>
            </a:r>
          </a:p>
        </p:txBody>
      </p:sp>
      <p:grpSp>
        <p:nvGrpSpPr>
          <p:cNvPr id="90216" name="Group 104"/>
          <p:cNvGrpSpPr>
            <a:grpSpLocks/>
          </p:cNvGrpSpPr>
          <p:nvPr/>
        </p:nvGrpSpPr>
        <p:grpSpPr bwMode="auto">
          <a:xfrm>
            <a:off x="2876550" y="2133600"/>
            <a:ext cx="2559050" cy="304800"/>
            <a:chOff x="1812" y="1344"/>
            <a:chExt cx="1612" cy="192"/>
          </a:xfrm>
        </p:grpSpPr>
        <p:sp>
          <p:nvSpPr>
            <p:cNvPr id="9260" name="AutoShape 11"/>
            <p:cNvSpPr>
              <a:spLocks noChangeArrowheads="1"/>
            </p:cNvSpPr>
            <p:nvPr/>
          </p:nvSpPr>
          <p:spPr bwMode="auto">
            <a:xfrm>
              <a:off x="2192" y="1344"/>
              <a:ext cx="485" cy="192"/>
            </a:xfrm>
            <a:prstGeom prst="chevron">
              <a:avLst>
                <a:gd name="adj" fmla="val 6315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7</a:t>
              </a:r>
            </a:p>
          </p:txBody>
        </p:sp>
        <p:sp>
          <p:nvSpPr>
            <p:cNvPr id="9261" name="AutoShape 12"/>
            <p:cNvSpPr>
              <a:spLocks noChangeArrowheads="1"/>
            </p:cNvSpPr>
            <p:nvPr/>
          </p:nvSpPr>
          <p:spPr bwMode="auto">
            <a:xfrm>
              <a:off x="2565" y="1344"/>
              <a:ext cx="485" cy="192"/>
            </a:xfrm>
            <a:prstGeom prst="chevron">
              <a:avLst>
                <a:gd name="adj" fmla="val 6315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8</a:t>
              </a:r>
            </a:p>
          </p:txBody>
        </p:sp>
        <p:sp>
          <p:nvSpPr>
            <p:cNvPr id="9262" name="AutoShape 13"/>
            <p:cNvSpPr>
              <a:spLocks noChangeArrowheads="1"/>
            </p:cNvSpPr>
            <p:nvPr/>
          </p:nvSpPr>
          <p:spPr bwMode="auto">
            <a:xfrm>
              <a:off x="2938" y="1344"/>
              <a:ext cx="486" cy="192"/>
            </a:xfrm>
            <a:prstGeom prst="chevron">
              <a:avLst>
                <a:gd name="adj" fmla="val 6328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9</a:t>
              </a:r>
            </a:p>
          </p:txBody>
        </p:sp>
        <p:sp>
          <p:nvSpPr>
            <p:cNvPr id="9263" name="AutoShape 99"/>
            <p:cNvSpPr>
              <a:spLocks noChangeArrowheads="1"/>
            </p:cNvSpPr>
            <p:nvPr/>
          </p:nvSpPr>
          <p:spPr bwMode="auto">
            <a:xfrm>
              <a:off x="1812" y="1344"/>
              <a:ext cx="485" cy="192"/>
            </a:xfrm>
            <a:prstGeom prst="chevron">
              <a:avLst>
                <a:gd name="adj" fmla="val 6315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6</a:t>
              </a:r>
            </a:p>
          </p:txBody>
        </p:sp>
      </p:grpSp>
      <p:sp>
        <p:nvSpPr>
          <p:cNvPr id="9242" name="AutoShape 61"/>
          <p:cNvSpPr>
            <a:spLocks noChangeArrowheads="1"/>
          </p:cNvSpPr>
          <p:nvPr/>
        </p:nvSpPr>
        <p:spPr bwMode="auto">
          <a:xfrm>
            <a:off x="6315077" y="3638550"/>
            <a:ext cx="769938" cy="304800"/>
          </a:xfrm>
          <a:prstGeom prst="chevron">
            <a:avLst>
              <a:gd name="adj" fmla="val 63151"/>
            </a:avLst>
          </a:prstGeom>
          <a:solidFill>
            <a:srgbClr val="FDF4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11</a:t>
            </a:r>
          </a:p>
        </p:txBody>
      </p:sp>
      <p:sp>
        <p:nvSpPr>
          <p:cNvPr id="9243" name="AutoShape 60"/>
          <p:cNvSpPr>
            <a:spLocks noChangeArrowheads="1"/>
          </p:cNvSpPr>
          <p:nvPr/>
        </p:nvSpPr>
        <p:spPr bwMode="auto">
          <a:xfrm>
            <a:off x="6315077" y="3181350"/>
            <a:ext cx="769938" cy="304800"/>
          </a:xfrm>
          <a:prstGeom prst="chevron">
            <a:avLst>
              <a:gd name="adj" fmla="val 6315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11</a:t>
            </a:r>
          </a:p>
        </p:txBody>
      </p:sp>
      <p:cxnSp>
        <p:nvCxnSpPr>
          <p:cNvPr id="9244" name="AutoShape 62"/>
          <p:cNvCxnSpPr>
            <a:cxnSpLocks noChangeShapeType="1"/>
            <a:endCxn id="9243" idx="1"/>
          </p:cNvCxnSpPr>
          <p:nvPr/>
        </p:nvCxnSpPr>
        <p:spPr bwMode="auto">
          <a:xfrm flipV="1">
            <a:off x="6018214" y="3333750"/>
            <a:ext cx="488950" cy="152400"/>
          </a:xfrm>
          <a:prstGeom prst="bentConnector3">
            <a:avLst>
              <a:gd name="adj1" fmla="val 3019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5" name="AutoShape 63"/>
          <p:cNvCxnSpPr>
            <a:cxnSpLocks noChangeShapeType="1"/>
            <a:endCxn id="9243" idx="1"/>
          </p:cNvCxnSpPr>
          <p:nvPr/>
        </p:nvCxnSpPr>
        <p:spPr bwMode="auto">
          <a:xfrm>
            <a:off x="6018214" y="3181350"/>
            <a:ext cx="488950" cy="152400"/>
          </a:xfrm>
          <a:prstGeom prst="bentConnector3">
            <a:avLst>
              <a:gd name="adj1" fmla="val 3019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AutoShape 51"/>
          <p:cNvSpPr>
            <a:spLocks noChangeArrowheads="1"/>
          </p:cNvSpPr>
          <p:nvPr/>
        </p:nvSpPr>
        <p:spPr bwMode="auto">
          <a:xfrm>
            <a:off x="6342857" y="2124075"/>
            <a:ext cx="769938" cy="304800"/>
          </a:xfrm>
          <a:prstGeom prst="chevron">
            <a:avLst>
              <a:gd name="adj" fmla="val 6315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11</a:t>
            </a:r>
          </a:p>
        </p:txBody>
      </p:sp>
      <p:sp>
        <p:nvSpPr>
          <p:cNvPr id="70" name="AutoShape 50"/>
          <p:cNvSpPr>
            <a:spLocks noChangeArrowheads="1"/>
          </p:cNvSpPr>
          <p:nvPr/>
        </p:nvSpPr>
        <p:spPr bwMode="auto">
          <a:xfrm>
            <a:off x="6337302" y="1819275"/>
            <a:ext cx="769938" cy="304800"/>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11</a:t>
            </a:r>
          </a:p>
        </p:txBody>
      </p:sp>
      <p:grpSp>
        <p:nvGrpSpPr>
          <p:cNvPr id="78" name="Group 103"/>
          <p:cNvGrpSpPr>
            <a:grpSpLocks/>
          </p:cNvGrpSpPr>
          <p:nvPr/>
        </p:nvGrpSpPr>
        <p:grpSpPr bwMode="auto">
          <a:xfrm>
            <a:off x="2300288" y="3014663"/>
            <a:ext cx="3141662" cy="304800"/>
            <a:chOff x="1445" y="1152"/>
            <a:chExt cx="1979" cy="192"/>
          </a:xfrm>
        </p:grpSpPr>
        <p:sp>
          <p:nvSpPr>
            <p:cNvPr id="79" name="AutoShape 4"/>
            <p:cNvSpPr>
              <a:spLocks noChangeArrowheads="1"/>
            </p:cNvSpPr>
            <p:nvPr/>
          </p:nvSpPr>
          <p:spPr bwMode="auto">
            <a:xfrm>
              <a:off x="1445" y="1152"/>
              <a:ext cx="485" cy="192"/>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5</a:t>
              </a:r>
            </a:p>
          </p:txBody>
        </p:sp>
        <p:sp>
          <p:nvSpPr>
            <p:cNvPr id="80" name="AutoShape 5"/>
            <p:cNvSpPr>
              <a:spLocks noChangeArrowheads="1"/>
            </p:cNvSpPr>
            <p:nvPr/>
          </p:nvSpPr>
          <p:spPr bwMode="auto">
            <a:xfrm>
              <a:off x="1818" y="1152"/>
              <a:ext cx="486" cy="192"/>
            </a:xfrm>
            <a:prstGeom prst="chevron">
              <a:avLst>
                <a:gd name="adj" fmla="val 6328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6</a:t>
              </a:r>
            </a:p>
          </p:txBody>
        </p:sp>
        <p:sp>
          <p:nvSpPr>
            <p:cNvPr id="81" name="AutoShape 6"/>
            <p:cNvSpPr>
              <a:spLocks noChangeArrowheads="1"/>
            </p:cNvSpPr>
            <p:nvPr/>
          </p:nvSpPr>
          <p:spPr bwMode="auto">
            <a:xfrm>
              <a:off x="2192" y="1152"/>
              <a:ext cx="485" cy="192"/>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7</a:t>
              </a:r>
            </a:p>
          </p:txBody>
        </p:sp>
        <p:sp>
          <p:nvSpPr>
            <p:cNvPr id="82" name="AutoShape 7"/>
            <p:cNvSpPr>
              <a:spLocks noChangeArrowheads="1"/>
            </p:cNvSpPr>
            <p:nvPr/>
          </p:nvSpPr>
          <p:spPr bwMode="auto">
            <a:xfrm>
              <a:off x="2565" y="1152"/>
              <a:ext cx="485" cy="192"/>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8</a:t>
              </a:r>
            </a:p>
          </p:txBody>
        </p:sp>
        <p:sp>
          <p:nvSpPr>
            <p:cNvPr id="83" name="AutoShape 8"/>
            <p:cNvSpPr>
              <a:spLocks noChangeArrowheads="1"/>
            </p:cNvSpPr>
            <p:nvPr/>
          </p:nvSpPr>
          <p:spPr bwMode="auto">
            <a:xfrm>
              <a:off x="2938" y="1152"/>
              <a:ext cx="486" cy="192"/>
            </a:xfrm>
            <a:prstGeom prst="chevron">
              <a:avLst>
                <a:gd name="adj" fmla="val 6328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9</a:t>
              </a:r>
            </a:p>
          </p:txBody>
        </p:sp>
      </p:grpSp>
      <p:sp>
        <p:nvSpPr>
          <p:cNvPr id="84" name="AutoShape 50"/>
          <p:cNvSpPr>
            <a:spLocks noChangeArrowheads="1"/>
          </p:cNvSpPr>
          <p:nvPr/>
        </p:nvSpPr>
        <p:spPr bwMode="auto">
          <a:xfrm>
            <a:off x="5262562" y="3014663"/>
            <a:ext cx="769938" cy="304800"/>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10</a:t>
            </a:r>
          </a:p>
        </p:txBody>
      </p:sp>
      <p:sp>
        <p:nvSpPr>
          <p:cNvPr id="85" name="AutoShape 51"/>
          <p:cNvSpPr>
            <a:spLocks noChangeArrowheads="1"/>
          </p:cNvSpPr>
          <p:nvPr/>
        </p:nvSpPr>
        <p:spPr bwMode="auto">
          <a:xfrm>
            <a:off x="5257007" y="3309938"/>
            <a:ext cx="769938" cy="304800"/>
          </a:xfrm>
          <a:prstGeom prst="chevron">
            <a:avLst>
              <a:gd name="adj" fmla="val 6315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10</a:t>
            </a:r>
          </a:p>
        </p:txBody>
      </p:sp>
      <p:grpSp>
        <p:nvGrpSpPr>
          <p:cNvPr id="86" name="Group 104"/>
          <p:cNvGrpSpPr>
            <a:grpSpLocks/>
          </p:cNvGrpSpPr>
          <p:nvPr/>
        </p:nvGrpSpPr>
        <p:grpSpPr bwMode="auto">
          <a:xfrm>
            <a:off x="2882900" y="3319463"/>
            <a:ext cx="2559050" cy="304800"/>
            <a:chOff x="1812" y="1344"/>
            <a:chExt cx="1612" cy="192"/>
          </a:xfrm>
        </p:grpSpPr>
        <p:sp>
          <p:nvSpPr>
            <p:cNvPr id="87" name="AutoShape 11"/>
            <p:cNvSpPr>
              <a:spLocks noChangeArrowheads="1"/>
            </p:cNvSpPr>
            <p:nvPr/>
          </p:nvSpPr>
          <p:spPr bwMode="auto">
            <a:xfrm>
              <a:off x="2192" y="1344"/>
              <a:ext cx="485" cy="192"/>
            </a:xfrm>
            <a:prstGeom prst="chevron">
              <a:avLst>
                <a:gd name="adj" fmla="val 6315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7</a:t>
              </a:r>
            </a:p>
          </p:txBody>
        </p:sp>
        <p:sp>
          <p:nvSpPr>
            <p:cNvPr id="88" name="AutoShape 12"/>
            <p:cNvSpPr>
              <a:spLocks noChangeArrowheads="1"/>
            </p:cNvSpPr>
            <p:nvPr/>
          </p:nvSpPr>
          <p:spPr bwMode="auto">
            <a:xfrm>
              <a:off x="2565" y="1344"/>
              <a:ext cx="485" cy="192"/>
            </a:xfrm>
            <a:prstGeom prst="chevron">
              <a:avLst>
                <a:gd name="adj" fmla="val 6315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8</a:t>
              </a:r>
            </a:p>
          </p:txBody>
        </p:sp>
        <p:sp>
          <p:nvSpPr>
            <p:cNvPr id="89" name="AutoShape 13"/>
            <p:cNvSpPr>
              <a:spLocks noChangeArrowheads="1"/>
            </p:cNvSpPr>
            <p:nvPr/>
          </p:nvSpPr>
          <p:spPr bwMode="auto">
            <a:xfrm>
              <a:off x="2938" y="1344"/>
              <a:ext cx="486" cy="192"/>
            </a:xfrm>
            <a:prstGeom prst="chevron">
              <a:avLst>
                <a:gd name="adj" fmla="val 6328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9</a:t>
              </a:r>
            </a:p>
          </p:txBody>
        </p:sp>
        <p:sp>
          <p:nvSpPr>
            <p:cNvPr id="90" name="AutoShape 99"/>
            <p:cNvSpPr>
              <a:spLocks noChangeArrowheads="1"/>
            </p:cNvSpPr>
            <p:nvPr/>
          </p:nvSpPr>
          <p:spPr bwMode="auto">
            <a:xfrm>
              <a:off x="1812" y="1344"/>
              <a:ext cx="485" cy="192"/>
            </a:xfrm>
            <a:prstGeom prst="chevron">
              <a:avLst>
                <a:gd name="adj" fmla="val 63151"/>
              </a:avLst>
            </a:prstGeom>
            <a:solidFill>
              <a:srgbClr val="5B5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6</a:t>
              </a:r>
            </a:p>
          </p:txBody>
        </p:sp>
      </p:grpSp>
      <p:grpSp>
        <p:nvGrpSpPr>
          <p:cNvPr id="92" name="Group 103"/>
          <p:cNvGrpSpPr>
            <a:grpSpLocks/>
          </p:cNvGrpSpPr>
          <p:nvPr/>
        </p:nvGrpSpPr>
        <p:grpSpPr bwMode="auto">
          <a:xfrm>
            <a:off x="2320133" y="4243388"/>
            <a:ext cx="3141662" cy="304800"/>
            <a:chOff x="1445" y="1152"/>
            <a:chExt cx="1979" cy="192"/>
          </a:xfrm>
        </p:grpSpPr>
        <p:sp>
          <p:nvSpPr>
            <p:cNvPr id="93" name="AutoShape 4"/>
            <p:cNvSpPr>
              <a:spLocks noChangeArrowheads="1"/>
            </p:cNvSpPr>
            <p:nvPr/>
          </p:nvSpPr>
          <p:spPr bwMode="auto">
            <a:xfrm>
              <a:off x="1445" y="1152"/>
              <a:ext cx="485" cy="192"/>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5</a:t>
              </a:r>
            </a:p>
          </p:txBody>
        </p:sp>
        <p:sp>
          <p:nvSpPr>
            <p:cNvPr id="94" name="AutoShape 5"/>
            <p:cNvSpPr>
              <a:spLocks noChangeArrowheads="1"/>
            </p:cNvSpPr>
            <p:nvPr/>
          </p:nvSpPr>
          <p:spPr bwMode="auto">
            <a:xfrm>
              <a:off x="1818" y="1152"/>
              <a:ext cx="486" cy="192"/>
            </a:xfrm>
            <a:prstGeom prst="chevron">
              <a:avLst>
                <a:gd name="adj" fmla="val 6328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6</a:t>
              </a:r>
            </a:p>
          </p:txBody>
        </p:sp>
        <p:sp>
          <p:nvSpPr>
            <p:cNvPr id="95" name="AutoShape 6"/>
            <p:cNvSpPr>
              <a:spLocks noChangeArrowheads="1"/>
            </p:cNvSpPr>
            <p:nvPr/>
          </p:nvSpPr>
          <p:spPr bwMode="auto">
            <a:xfrm>
              <a:off x="2192" y="1152"/>
              <a:ext cx="485" cy="192"/>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7</a:t>
              </a:r>
            </a:p>
          </p:txBody>
        </p:sp>
        <p:sp>
          <p:nvSpPr>
            <p:cNvPr id="96" name="AutoShape 7"/>
            <p:cNvSpPr>
              <a:spLocks noChangeArrowheads="1"/>
            </p:cNvSpPr>
            <p:nvPr/>
          </p:nvSpPr>
          <p:spPr bwMode="auto">
            <a:xfrm>
              <a:off x="2565" y="1152"/>
              <a:ext cx="485" cy="192"/>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a:latin typeface="Arial" pitchFamily="34" charset="0"/>
                </a:rPr>
                <a:t>8</a:t>
              </a:r>
            </a:p>
          </p:txBody>
        </p:sp>
        <p:sp>
          <p:nvSpPr>
            <p:cNvPr id="97" name="AutoShape 8"/>
            <p:cNvSpPr>
              <a:spLocks noChangeArrowheads="1"/>
            </p:cNvSpPr>
            <p:nvPr/>
          </p:nvSpPr>
          <p:spPr bwMode="auto">
            <a:xfrm>
              <a:off x="2938" y="1152"/>
              <a:ext cx="486" cy="192"/>
            </a:xfrm>
            <a:prstGeom prst="chevron">
              <a:avLst>
                <a:gd name="adj" fmla="val 6328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9</a:t>
              </a:r>
            </a:p>
          </p:txBody>
        </p:sp>
      </p:grpSp>
      <p:sp>
        <p:nvSpPr>
          <p:cNvPr id="98" name="AutoShape 50"/>
          <p:cNvSpPr>
            <a:spLocks noChangeArrowheads="1"/>
          </p:cNvSpPr>
          <p:nvPr/>
        </p:nvSpPr>
        <p:spPr bwMode="auto">
          <a:xfrm>
            <a:off x="5282407" y="4243388"/>
            <a:ext cx="769938" cy="304800"/>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10</a:t>
            </a:r>
          </a:p>
        </p:txBody>
      </p:sp>
      <p:sp>
        <p:nvSpPr>
          <p:cNvPr id="100" name="AutoShape 65"/>
          <p:cNvSpPr>
            <a:spLocks noChangeArrowheads="1"/>
          </p:cNvSpPr>
          <p:nvPr/>
        </p:nvSpPr>
        <p:spPr bwMode="auto">
          <a:xfrm>
            <a:off x="7531897" y="4733925"/>
            <a:ext cx="769938" cy="304800"/>
          </a:xfrm>
          <a:prstGeom prst="chevron">
            <a:avLst>
              <a:gd name="adj" fmla="val 63151"/>
            </a:avLst>
          </a:prstGeom>
          <a:solidFill>
            <a:srgbClr val="FDF4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12</a:t>
            </a:r>
          </a:p>
        </p:txBody>
      </p:sp>
      <p:sp>
        <p:nvSpPr>
          <p:cNvPr id="101" name="AutoShape 66"/>
          <p:cNvSpPr>
            <a:spLocks noChangeArrowheads="1"/>
          </p:cNvSpPr>
          <p:nvPr/>
        </p:nvSpPr>
        <p:spPr bwMode="auto">
          <a:xfrm>
            <a:off x="8141497" y="4733925"/>
            <a:ext cx="769938" cy="304800"/>
          </a:xfrm>
          <a:prstGeom prst="chevron">
            <a:avLst>
              <a:gd name="adj" fmla="val 63151"/>
            </a:avLst>
          </a:prstGeom>
          <a:solidFill>
            <a:srgbClr val="FDF4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13</a:t>
            </a:r>
          </a:p>
        </p:txBody>
      </p:sp>
      <p:cxnSp>
        <p:nvCxnSpPr>
          <p:cNvPr id="102" name="AutoShape 67"/>
          <p:cNvCxnSpPr>
            <a:cxnSpLocks noChangeShapeType="1"/>
            <a:stCxn id="104" idx="3"/>
            <a:endCxn id="100" idx="1"/>
          </p:cNvCxnSpPr>
          <p:nvPr/>
        </p:nvCxnSpPr>
        <p:spPr bwMode="auto">
          <a:xfrm>
            <a:off x="7162009" y="4886325"/>
            <a:ext cx="56197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AutoShape 61"/>
          <p:cNvSpPr>
            <a:spLocks noChangeArrowheads="1"/>
          </p:cNvSpPr>
          <p:nvPr/>
        </p:nvSpPr>
        <p:spPr bwMode="auto">
          <a:xfrm>
            <a:off x="6392863" y="4733925"/>
            <a:ext cx="769938" cy="304800"/>
          </a:xfrm>
          <a:prstGeom prst="chevron">
            <a:avLst>
              <a:gd name="adj" fmla="val 63151"/>
            </a:avLst>
          </a:prstGeom>
          <a:solidFill>
            <a:srgbClr val="FDF4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11</a:t>
            </a:r>
          </a:p>
        </p:txBody>
      </p:sp>
      <p:cxnSp>
        <p:nvCxnSpPr>
          <p:cNvPr id="108" name="AutoShape 52"/>
          <p:cNvCxnSpPr>
            <a:cxnSpLocks noChangeShapeType="1"/>
          </p:cNvCxnSpPr>
          <p:nvPr/>
        </p:nvCxnSpPr>
        <p:spPr bwMode="auto">
          <a:xfrm>
            <a:off x="6018214" y="4410075"/>
            <a:ext cx="4889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AutoShape 50"/>
          <p:cNvSpPr>
            <a:spLocks noChangeArrowheads="1"/>
          </p:cNvSpPr>
          <p:nvPr/>
        </p:nvSpPr>
        <p:spPr bwMode="auto">
          <a:xfrm>
            <a:off x="6337302" y="4262436"/>
            <a:ext cx="769938" cy="304800"/>
          </a:xfrm>
          <a:prstGeom prst="chevron">
            <a:avLst>
              <a:gd name="adj" fmla="val 63151"/>
            </a:avLst>
          </a:prstGeom>
          <a:solidFill>
            <a:srgbClr val="FF39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a:spcBef>
                <a:spcPct val="0"/>
              </a:spcBef>
              <a:buClrTx/>
              <a:buSzTx/>
              <a:buFontTx/>
              <a:buNone/>
            </a:pPr>
            <a:r>
              <a:rPr lang="de-DE" altLang="de-DE" sz="2400" dirty="0">
                <a:latin typeface="Arial" pitchFamily="34" charset="0"/>
              </a:rPr>
              <a:t>11</a:t>
            </a:r>
          </a:p>
        </p:txBody>
      </p:sp>
      <p:sp>
        <p:nvSpPr>
          <p:cNvPr id="71" name="Fußzeilenplatzhalter 3"/>
          <p:cNvSpPr>
            <a:spLocks noGrp="1"/>
          </p:cNvSpPr>
          <p:nvPr>
            <p:ph type="ftr" sz="quarter" idx="11"/>
          </p:nvPr>
        </p:nvSpPr>
        <p:spPr>
          <a:xfrm>
            <a:off x="3276600" y="6286500"/>
            <a:ext cx="3581400" cy="457200"/>
          </a:xfrm>
        </p:spPr>
        <p:txBody>
          <a:bodyPr/>
          <a:lstStyle/>
          <a:p>
            <a:r>
              <a:rPr lang="de-DE" altLang="de-DE" dirty="0"/>
              <a:t>Information Q-Phase, </a:t>
            </a:r>
            <a:r>
              <a:rPr lang="de-DE" altLang="de-DE" dirty="0" err="1"/>
              <a:t>Sz</a:t>
            </a:r>
            <a:endParaRPr lang="de-DE" altLang="de-DE" dirty="0"/>
          </a:p>
        </p:txBody>
      </p:sp>
    </p:spTree>
    <p:extLst>
      <p:ext uri="{BB962C8B-B14F-4D97-AF65-F5344CB8AC3E}">
        <p14:creationId xmlns:p14="http://schemas.microsoft.com/office/powerpoint/2010/main" val="356918729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203"/>
                                        </p:tgtEl>
                                        <p:attrNameLst>
                                          <p:attrName>style.visibility</p:attrName>
                                        </p:attrNameLst>
                                      </p:cBhvr>
                                      <p:to>
                                        <p:strVal val="visible"/>
                                      </p:to>
                                    </p:set>
                                    <p:anim calcmode="lin" valueType="num">
                                      <p:cBhvr additive="base">
                                        <p:cTn id="7" dur="500" fill="hold"/>
                                        <p:tgtEl>
                                          <p:spTgt spid="90203"/>
                                        </p:tgtEl>
                                        <p:attrNameLst>
                                          <p:attrName>ppt_x</p:attrName>
                                        </p:attrNameLst>
                                      </p:cBhvr>
                                      <p:tavLst>
                                        <p:tav tm="0">
                                          <p:val>
                                            <p:strVal val="1+#ppt_w/2"/>
                                          </p:val>
                                        </p:tav>
                                        <p:tav tm="100000">
                                          <p:val>
                                            <p:strVal val="#ppt_x"/>
                                          </p:val>
                                        </p:tav>
                                      </p:tavLst>
                                    </p:anim>
                                    <p:anim calcmode="lin" valueType="num">
                                      <p:cBhvr additive="base">
                                        <p:cTn id="8" dur="500" fill="hold"/>
                                        <p:tgtEl>
                                          <p:spTgt spid="902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0204"/>
                                        </p:tgtEl>
                                        <p:attrNameLst>
                                          <p:attrName>style.visibility</p:attrName>
                                        </p:attrNameLst>
                                      </p:cBhvr>
                                      <p:to>
                                        <p:strVal val="visible"/>
                                      </p:to>
                                    </p:set>
                                    <p:anim calcmode="lin" valueType="num">
                                      <p:cBhvr additive="base">
                                        <p:cTn id="12" dur="500" fill="hold"/>
                                        <p:tgtEl>
                                          <p:spTgt spid="90204"/>
                                        </p:tgtEl>
                                        <p:attrNameLst>
                                          <p:attrName>ppt_x</p:attrName>
                                        </p:attrNameLst>
                                      </p:cBhvr>
                                      <p:tavLst>
                                        <p:tav tm="0">
                                          <p:val>
                                            <p:strVal val="1+#ppt_w/2"/>
                                          </p:val>
                                        </p:tav>
                                        <p:tav tm="100000">
                                          <p:val>
                                            <p:strVal val="#ppt_x"/>
                                          </p:val>
                                        </p:tav>
                                      </p:tavLst>
                                    </p:anim>
                                    <p:anim calcmode="lin" valueType="num">
                                      <p:cBhvr additive="base">
                                        <p:cTn id="13" dur="500" fill="hold"/>
                                        <p:tgtEl>
                                          <p:spTgt spid="9020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90215"/>
                                        </p:tgtEl>
                                        <p:attrNameLst>
                                          <p:attrName>style.visibility</p:attrName>
                                        </p:attrNameLst>
                                      </p:cBhvr>
                                      <p:to>
                                        <p:strVal val="visible"/>
                                      </p:to>
                                    </p:set>
                                    <p:anim calcmode="lin" valueType="num">
                                      <p:cBhvr additive="base">
                                        <p:cTn id="18" dur="500" fill="hold"/>
                                        <p:tgtEl>
                                          <p:spTgt spid="90215"/>
                                        </p:tgtEl>
                                        <p:attrNameLst>
                                          <p:attrName>ppt_x</p:attrName>
                                        </p:attrNameLst>
                                      </p:cBhvr>
                                      <p:tavLst>
                                        <p:tav tm="0">
                                          <p:val>
                                            <p:strVal val="1+#ppt_w/2"/>
                                          </p:val>
                                        </p:tav>
                                        <p:tav tm="100000">
                                          <p:val>
                                            <p:strVal val="#ppt_x"/>
                                          </p:val>
                                        </p:tav>
                                      </p:tavLst>
                                    </p:anim>
                                    <p:anim calcmode="lin" valueType="num">
                                      <p:cBhvr additive="base">
                                        <p:cTn id="19" dur="500" fill="hold"/>
                                        <p:tgtEl>
                                          <p:spTgt spid="9021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9274"/>
                                        </p:tgtEl>
                                        <p:attrNameLst>
                                          <p:attrName>style.visibility</p:attrName>
                                        </p:attrNameLst>
                                      </p:cBhvr>
                                      <p:to>
                                        <p:strVal val="visible"/>
                                      </p:to>
                                    </p:set>
                                    <p:anim calcmode="lin" valueType="num">
                                      <p:cBhvr additive="base">
                                        <p:cTn id="22" dur="500" fill="hold"/>
                                        <p:tgtEl>
                                          <p:spTgt spid="9274"/>
                                        </p:tgtEl>
                                        <p:attrNameLst>
                                          <p:attrName>ppt_x</p:attrName>
                                        </p:attrNameLst>
                                      </p:cBhvr>
                                      <p:tavLst>
                                        <p:tav tm="0">
                                          <p:val>
                                            <p:strVal val="1+#ppt_w/2"/>
                                          </p:val>
                                        </p:tav>
                                        <p:tav tm="100000">
                                          <p:val>
                                            <p:strVal val="#ppt_x"/>
                                          </p:val>
                                        </p:tav>
                                      </p:tavLst>
                                    </p:anim>
                                    <p:anim calcmode="lin" valueType="num">
                                      <p:cBhvr additive="base">
                                        <p:cTn id="23" dur="500" fill="hold"/>
                                        <p:tgtEl>
                                          <p:spTgt spid="927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90216"/>
                                        </p:tgtEl>
                                        <p:attrNameLst>
                                          <p:attrName>style.visibility</p:attrName>
                                        </p:attrNameLst>
                                      </p:cBhvr>
                                      <p:to>
                                        <p:strVal val="visible"/>
                                      </p:to>
                                    </p:set>
                                    <p:anim calcmode="lin" valueType="num">
                                      <p:cBhvr additive="base">
                                        <p:cTn id="28" dur="500" fill="hold"/>
                                        <p:tgtEl>
                                          <p:spTgt spid="90216"/>
                                        </p:tgtEl>
                                        <p:attrNameLst>
                                          <p:attrName>ppt_x</p:attrName>
                                        </p:attrNameLst>
                                      </p:cBhvr>
                                      <p:tavLst>
                                        <p:tav tm="0">
                                          <p:val>
                                            <p:strVal val="1+#ppt_w/2"/>
                                          </p:val>
                                        </p:tav>
                                        <p:tav tm="100000">
                                          <p:val>
                                            <p:strVal val="#ppt_x"/>
                                          </p:val>
                                        </p:tav>
                                      </p:tavLst>
                                    </p:anim>
                                    <p:anim calcmode="lin" valueType="num">
                                      <p:cBhvr additive="base">
                                        <p:cTn id="29" dur="500" fill="hold"/>
                                        <p:tgtEl>
                                          <p:spTgt spid="90216"/>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9275"/>
                                        </p:tgtEl>
                                        <p:attrNameLst>
                                          <p:attrName>style.visibility</p:attrName>
                                        </p:attrNameLst>
                                      </p:cBhvr>
                                      <p:to>
                                        <p:strVal val="visible"/>
                                      </p:to>
                                    </p:set>
                                    <p:anim calcmode="lin" valueType="num">
                                      <p:cBhvr additive="base">
                                        <p:cTn id="32" dur="500" fill="hold"/>
                                        <p:tgtEl>
                                          <p:spTgt spid="9275"/>
                                        </p:tgtEl>
                                        <p:attrNameLst>
                                          <p:attrName>ppt_x</p:attrName>
                                        </p:attrNameLst>
                                      </p:cBhvr>
                                      <p:tavLst>
                                        <p:tav tm="0">
                                          <p:val>
                                            <p:strVal val="1+#ppt_w/2"/>
                                          </p:val>
                                        </p:tav>
                                        <p:tav tm="100000">
                                          <p:val>
                                            <p:strVal val="#ppt_x"/>
                                          </p:val>
                                        </p:tav>
                                      </p:tavLst>
                                    </p:anim>
                                    <p:anim calcmode="lin" valueType="num">
                                      <p:cBhvr additive="base">
                                        <p:cTn id="33" dur="500" fill="hold"/>
                                        <p:tgtEl>
                                          <p:spTgt spid="927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9277"/>
                                        </p:tgtEl>
                                        <p:attrNameLst>
                                          <p:attrName>style.visibility</p:attrName>
                                        </p:attrNameLst>
                                      </p:cBhvr>
                                      <p:to>
                                        <p:strVal val="visible"/>
                                      </p:to>
                                    </p:set>
                                    <p:anim calcmode="lin" valueType="num">
                                      <p:cBhvr additive="base">
                                        <p:cTn id="38" dur="500" fill="hold"/>
                                        <p:tgtEl>
                                          <p:spTgt spid="9277"/>
                                        </p:tgtEl>
                                        <p:attrNameLst>
                                          <p:attrName>ppt_x</p:attrName>
                                        </p:attrNameLst>
                                      </p:cBhvr>
                                      <p:tavLst>
                                        <p:tav tm="0">
                                          <p:val>
                                            <p:strVal val="1+#ppt_w/2"/>
                                          </p:val>
                                        </p:tav>
                                        <p:tav tm="100000">
                                          <p:val>
                                            <p:strVal val="#ppt_x"/>
                                          </p:val>
                                        </p:tav>
                                      </p:tavLst>
                                    </p:anim>
                                    <p:anim calcmode="lin" valueType="num">
                                      <p:cBhvr additive="base">
                                        <p:cTn id="39" dur="500" fill="hold"/>
                                        <p:tgtEl>
                                          <p:spTgt spid="9277"/>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1+#ppt_w/2"/>
                                          </p:val>
                                        </p:tav>
                                        <p:tav tm="100000">
                                          <p:val>
                                            <p:strVal val="#ppt_x"/>
                                          </p:val>
                                        </p:tav>
                                      </p:tavLst>
                                    </p:anim>
                                    <p:anim calcmode="lin" valueType="num">
                                      <p:cBhvr additive="base">
                                        <p:cTn id="43" dur="50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1+#ppt_w/2"/>
                                          </p:val>
                                        </p:tav>
                                        <p:tav tm="100000">
                                          <p:val>
                                            <p:strVal val="#ppt_x"/>
                                          </p:val>
                                        </p:tav>
                                      </p:tavLst>
                                    </p:anim>
                                    <p:anim calcmode="lin" valueType="num">
                                      <p:cBhvr additive="base">
                                        <p:cTn id="47" dur="500" fill="hold"/>
                                        <p:tgtEl>
                                          <p:spTgt spid="69"/>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9276"/>
                                        </p:tgtEl>
                                        <p:attrNameLst>
                                          <p:attrName>style.visibility</p:attrName>
                                        </p:attrNameLst>
                                      </p:cBhvr>
                                      <p:to>
                                        <p:strVal val="visible"/>
                                      </p:to>
                                    </p:set>
                                    <p:anim calcmode="lin" valueType="num">
                                      <p:cBhvr additive="base">
                                        <p:cTn id="50" dur="500" fill="hold"/>
                                        <p:tgtEl>
                                          <p:spTgt spid="9276"/>
                                        </p:tgtEl>
                                        <p:attrNameLst>
                                          <p:attrName>ppt_x</p:attrName>
                                        </p:attrNameLst>
                                      </p:cBhvr>
                                      <p:tavLst>
                                        <p:tav tm="0">
                                          <p:val>
                                            <p:strVal val="1+#ppt_w/2"/>
                                          </p:val>
                                        </p:tav>
                                        <p:tav tm="100000">
                                          <p:val>
                                            <p:strVal val="#ppt_x"/>
                                          </p:val>
                                        </p:tav>
                                      </p:tavLst>
                                    </p:anim>
                                    <p:anim calcmode="lin" valueType="num">
                                      <p:cBhvr additive="base">
                                        <p:cTn id="51" dur="500" fill="hold"/>
                                        <p:tgtEl>
                                          <p:spTgt spid="927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1+#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90199"/>
                                        </p:tgtEl>
                                        <p:attrNameLst>
                                          <p:attrName>style.visibility</p:attrName>
                                        </p:attrNameLst>
                                      </p:cBhvr>
                                      <p:to>
                                        <p:strVal val="visible"/>
                                      </p:to>
                                    </p:set>
                                    <p:anim calcmode="lin" valueType="num">
                                      <p:cBhvr additive="base">
                                        <p:cTn id="62" dur="500" fill="hold"/>
                                        <p:tgtEl>
                                          <p:spTgt spid="90199"/>
                                        </p:tgtEl>
                                        <p:attrNameLst>
                                          <p:attrName>ppt_x</p:attrName>
                                        </p:attrNameLst>
                                      </p:cBhvr>
                                      <p:tavLst>
                                        <p:tav tm="0">
                                          <p:val>
                                            <p:strVal val="1+#ppt_w/2"/>
                                          </p:val>
                                        </p:tav>
                                        <p:tav tm="100000">
                                          <p:val>
                                            <p:strVal val="#ppt_x"/>
                                          </p:val>
                                        </p:tav>
                                      </p:tavLst>
                                    </p:anim>
                                    <p:anim calcmode="lin" valueType="num">
                                      <p:cBhvr additive="base">
                                        <p:cTn id="63" dur="500" fill="hold"/>
                                        <p:tgtEl>
                                          <p:spTgt spid="90199"/>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2" fill="hold" grpId="0" nodeType="afterEffect">
                                  <p:stCondLst>
                                    <p:cond delay="0"/>
                                  </p:stCondLst>
                                  <p:childTnLst>
                                    <p:set>
                                      <p:cBhvr>
                                        <p:cTn id="66" dur="1" fill="hold">
                                          <p:stCondLst>
                                            <p:cond delay="0"/>
                                          </p:stCondLst>
                                        </p:cTn>
                                        <p:tgtEl>
                                          <p:spTgt spid="90200"/>
                                        </p:tgtEl>
                                        <p:attrNameLst>
                                          <p:attrName>style.visibility</p:attrName>
                                        </p:attrNameLst>
                                      </p:cBhvr>
                                      <p:to>
                                        <p:strVal val="visible"/>
                                      </p:to>
                                    </p:set>
                                    <p:anim calcmode="lin" valueType="num">
                                      <p:cBhvr additive="base">
                                        <p:cTn id="67" dur="500" fill="hold"/>
                                        <p:tgtEl>
                                          <p:spTgt spid="90200"/>
                                        </p:tgtEl>
                                        <p:attrNameLst>
                                          <p:attrName>ppt_x</p:attrName>
                                        </p:attrNameLst>
                                      </p:cBhvr>
                                      <p:tavLst>
                                        <p:tav tm="0">
                                          <p:val>
                                            <p:strVal val="1+#ppt_w/2"/>
                                          </p:val>
                                        </p:tav>
                                        <p:tav tm="100000">
                                          <p:val>
                                            <p:strVal val="#ppt_x"/>
                                          </p:val>
                                        </p:tav>
                                      </p:tavLst>
                                    </p:anim>
                                    <p:anim calcmode="lin" valueType="num">
                                      <p:cBhvr additive="base">
                                        <p:cTn id="68" dur="500" fill="hold"/>
                                        <p:tgtEl>
                                          <p:spTgt spid="9020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additive="base">
                                        <p:cTn id="73" dur="500" fill="hold"/>
                                        <p:tgtEl>
                                          <p:spTgt spid="78"/>
                                        </p:tgtEl>
                                        <p:attrNameLst>
                                          <p:attrName>ppt_x</p:attrName>
                                        </p:attrNameLst>
                                      </p:cBhvr>
                                      <p:tavLst>
                                        <p:tav tm="0">
                                          <p:val>
                                            <p:strVal val="1+#ppt_w/2"/>
                                          </p:val>
                                        </p:tav>
                                        <p:tav tm="100000">
                                          <p:val>
                                            <p:strVal val="#ppt_x"/>
                                          </p:val>
                                        </p:tav>
                                      </p:tavLst>
                                    </p:anim>
                                    <p:anim calcmode="lin" valueType="num">
                                      <p:cBhvr additive="base">
                                        <p:cTn id="74" dur="500" fill="hold"/>
                                        <p:tgtEl>
                                          <p:spTgt spid="78"/>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500" fill="hold"/>
                                        <p:tgtEl>
                                          <p:spTgt spid="84"/>
                                        </p:tgtEl>
                                        <p:attrNameLst>
                                          <p:attrName>ppt_x</p:attrName>
                                        </p:attrNameLst>
                                      </p:cBhvr>
                                      <p:tavLst>
                                        <p:tav tm="0">
                                          <p:val>
                                            <p:strVal val="1+#ppt_w/2"/>
                                          </p:val>
                                        </p:tav>
                                        <p:tav tm="100000">
                                          <p:val>
                                            <p:strVal val="#ppt_x"/>
                                          </p:val>
                                        </p:tav>
                                      </p:tavLst>
                                    </p:anim>
                                    <p:anim calcmode="lin" valueType="num">
                                      <p:cBhvr additive="base">
                                        <p:cTn id="7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additive="base">
                                        <p:cTn id="83" dur="500" fill="hold"/>
                                        <p:tgtEl>
                                          <p:spTgt spid="86"/>
                                        </p:tgtEl>
                                        <p:attrNameLst>
                                          <p:attrName>ppt_x</p:attrName>
                                        </p:attrNameLst>
                                      </p:cBhvr>
                                      <p:tavLst>
                                        <p:tav tm="0">
                                          <p:val>
                                            <p:strVal val="1+#ppt_w/2"/>
                                          </p:val>
                                        </p:tav>
                                        <p:tav tm="100000">
                                          <p:val>
                                            <p:strVal val="#ppt_x"/>
                                          </p:val>
                                        </p:tav>
                                      </p:tavLst>
                                    </p:anim>
                                    <p:anim calcmode="lin" valueType="num">
                                      <p:cBhvr additive="base">
                                        <p:cTn id="84" dur="500" fill="hold"/>
                                        <p:tgtEl>
                                          <p:spTgt spid="86"/>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additive="base">
                                        <p:cTn id="87" dur="500" fill="hold"/>
                                        <p:tgtEl>
                                          <p:spTgt spid="85"/>
                                        </p:tgtEl>
                                        <p:attrNameLst>
                                          <p:attrName>ppt_x</p:attrName>
                                        </p:attrNameLst>
                                      </p:cBhvr>
                                      <p:tavLst>
                                        <p:tav tm="0">
                                          <p:val>
                                            <p:strVal val="1+#ppt_w/2"/>
                                          </p:val>
                                        </p:tav>
                                        <p:tav tm="100000">
                                          <p:val>
                                            <p:strVal val="#ppt_x"/>
                                          </p:val>
                                        </p:tav>
                                      </p:tavLst>
                                    </p:anim>
                                    <p:anim calcmode="lin" valueType="num">
                                      <p:cBhvr additive="base">
                                        <p:cTn id="88"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9243"/>
                                        </p:tgtEl>
                                        <p:attrNameLst>
                                          <p:attrName>style.visibility</p:attrName>
                                        </p:attrNameLst>
                                      </p:cBhvr>
                                      <p:to>
                                        <p:strVal val="visible"/>
                                      </p:to>
                                    </p:set>
                                    <p:anim calcmode="lin" valueType="num">
                                      <p:cBhvr additive="base">
                                        <p:cTn id="93" dur="500" fill="hold"/>
                                        <p:tgtEl>
                                          <p:spTgt spid="9243"/>
                                        </p:tgtEl>
                                        <p:attrNameLst>
                                          <p:attrName>ppt_x</p:attrName>
                                        </p:attrNameLst>
                                      </p:cBhvr>
                                      <p:tavLst>
                                        <p:tav tm="0">
                                          <p:val>
                                            <p:strVal val="1+#ppt_w/2"/>
                                          </p:val>
                                        </p:tav>
                                        <p:tav tm="100000">
                                          <p:val>
                                            <p:strVal val="#ppt_x"/>
                                          </p:val>
                                        </p:tav>
                                      </p:tavLst>
                                    </p:anim>
                                    <p:anim calcmode="lin" valueType="num">
                                      <p:cBhvr additive="base">
                                        <p:cTn id="94" dur="500" fill="hold"/>
                                        <p:tgtEl>
                                          <p:spTgt spid="9243"/>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9244"/>
                                        </p:tgtEl>
                                        <p:attrNameLst>
                                          <p:attrName>style.visibility</p:attrName>
                                        </p:attrNameLst>
                                      </p:cBhvr>
                                      <p:to>
                                        <p:strVal val="visible"/>
                                      </p:to>
                                    </p:set>
                                    <p:anim calcmode="lin" valueType="num">
                                      <p:cBhvr additive="base">
                                        <p:cTn id="97" dur="500" fill="hold"/>
                                        <p:tgtEl>
                                          <p:spTgt spid="9244"/>
                                        </p:tgtEl>
                                        <p:attrNameLst>
                                          <p:attrName>ppt_x</p:attrName>
                                        </p:attrNameLst>
                                      </p:cBhvr>
                                      <p:tavLst>
                                        <p:tav tm="0">
                                          <p:val>
                                            <p:strVal val="1+#ppt_w/2"/>
                                          </p:val>
                                        </p:tav>
                                        <p:tav tm="100000">
                                          <p:val>
                                            <p:strVal val="#ppt_x"/>
                                          </p:val>
                                        </p:tav>
                                      </p:tavLst>
                                    </p:anim>
                                    <p:anim calcmode="lin" valueType="num">
                                      <p:cBhvr additive="base">
                                        <p:cTn id="98" dur="500" fill="hold"/>
                                        <p:tgtEl>
                                          <p:spTgt spid="924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9245"/>
                                        </p:tgtEl>
                                        <p:attrNameLst>
                                          <p:attrName>style.visibility</p:attrName>
                                        </p:attrNameLst>
                                      </p:cBhvr>
                                      <p:to>
                                        <p:strVal val="visible"/>
                                      </p:to>
                                    </p:set>
                                    <p:anim calcmode="lin" valueType="num">
                                      <p:cBhvr additive="base">
                                        <p:cTn id="101" dur="500" fill="hold"/>
                                        <p:tgtEl>
                                          <p:spTgt spid="9245"/>
                                        </p:tgtEl>
                                        <p:attrNameLst>
                                          <p:attrName>ppt_x</p:attrName>
                                        </p:attrNameLst>
                                      </p:cBhvr>
                                      <p:tavLst>
                                        <p:tav tm="0">
                                          <p:val>
                                            <p:strVal val="1+#ppt_w/2"/>
                                          </p:val>
                                        </p:tav>
                                        <p:tav tm="100000">
                                          <p:val>
                                            <p:strVal val="#ppt_x"/>
                                          </p:val>
                                        </p:tav>
                                      </p:tavLst>
                                    </p:anim>
                                    <p:anim calcmode="lin" valueType="num">
                                      <p:cBhvr additive="base">
                                        <p:cTn id="102" dur="500" fill="hold"/>
                                        <p:tgtEl>
                                          <p:spTgt spid="9245"/>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90205"/>
                                        </p:tgtEl>
                                        <p:attrNameLst>
                                          <p:attrName>style.visibility</p:attrName>
                                        </p:attrNameLst>
                                      </p:cBhvr>
                                      <p:to>
                                        <p:strVal val="visible"/>
                                      </p:to>
                                    </p:set>
                                    <p:anim calcmode="lin" valueType="num">
                                      <p:cBhvr additive="base">
                                        <p:cTn id="107" dur="500" fill="hold"/>
                                        <p:tgtEl>
                                          <p:spTgt spid="90205"/>
                                        </p:tgtEl>
                                        <p:attrNameLst>
                                          <p:attrName>ppt_x</p:attrName>
                                        </p:attrNameLst>
                                      </p:cBhvr>
                                      <p:tavLst>
                                        <p:tav tm="0">
                                          <p:val>
                                            <p:strVal val="1+#ppt_w/2"/>
                                          </p:val>
                                        </p:tav>
                                        <p:tav tm="100000">
                                          <p:val>
                                            <p:strVal val="#ppt_x"/>
                                          </p:val>
                                        </p:tav>
                                      </p:tavLst>
                                    </p:anim>
                                    <p:anim calcmode="lin" valueType="num">
                                      <p:cBhvr additive="base">
                                        <p:cTn id="108" dur="500" fill="hold"/>
                                        <p:tgtEl>
                                          <p:spTgt spid="90205"/>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9242"/>
                                        </p:tgtEl>
                                        <p:attrNameLst>
                                          <p:attrName>style.visibility</p:attrName>
                                        </p:attrNameLst>
                                      </p:cBhvr>
                                      <p:to>
                                        <p:strVal val="visible"/>
                                      </p:to>
                                    </p:set>
                                    <p:anim calcmode="lin" valueType="num">
                                      <p:cBhvr additive="base">
                                        <p:cTn id="113" dur="500" fill="hold"/>
                                        <p:tgtEl>
                                          <p:spTgt spid="9242"/>
                                        </p:tgtEl>
                                        <p:attrNameLst>
                                          <p:attrName>ppt_x</p:attrName>
                                        </p:attrNameLst>
                                      </p:cBhvr>
                                      <p:tavLst>
                                        <p:tav tm="0">
                                          <p:val>
                                            <p:strVal val="1+#ppt_w/2"/>
                                          </p:val>
                                        </p:tav>
                                        <p:tav tm="100000">
                                          <p:val>
                                            <p:strVal val="#ppt_x"/>
                                          </p:val>
                                        </p:tav>
                                      </p:tavLst>
                                    </p:anim>
                                    <p:anim calcmode="lin" valueType="num">
                                      <p:cBhvr additive="base">
                                        <p:cTn id="114" dur="500" fill="hold"/>
                                        <p:tgtEl>
                                          <p:spTgt spid="9242"/>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nodeType="clickEffect">
                                  <p:stCondLst>
                                    <p:cond delay="0"/>
                                  </p:stCondLst>
                                  <p:childTnLst>
                                    <p:set>
                                      <p:cBhvr>
                                        <p:cTn id="118" dur="1" fill="hold">
                                          <p:stCondLst>
                                            <p:cond delay="0"/>
                                          </p:stCondLst>
                                        </p:cTn>
                                        <p:tgtEl>
                                          <p:spTgt spid="90176"/>
                                        </p:tgtEl>
                                        <p:attrNameLst>
                                          <p:attrName>style.visibility</p:attrName>
                                        </p:attrNameLst>
                                      </p:cBhvr>
                                      <p:to>
                                        <p:strVal val="visible"/>
                                      </p:to>
                                    </p:set>
                                    <p:anim calcmode="lin" valueType="num">
                                      <p:cBhvr additive="base">
                                        <p:cTn id="119" dur="500" fill="hold"/>
                                        <p:tgtEl>
                                          <p:spTgt spid="90176"/>
                                        </p:tgtEl>
                                        <p:attrNameLst>
                                          <p:attrName>ppt_x</p:attrName>
                                        </p:attrNameLst>
                                      </p:cBhvr>
                                      <p:tavLst>
                                        <p:tav tm="0">
                                          <p:val>
                                            <p:strVal val="1+#ppt_w/2"/>
                                          </p:val>
                                        </p:tav>
                                        <p:tav tm="100000">
                                          <p:val>
                                            <p:strVal val="#ppt_x"/>
                                          </p:val>
                                        </p:tav>
                                      </p:tavLst>
                                    </p:anim>
                                    <p:anim calcmode="lin" valueType="num">
                                      <p:cBhvr additive="base">
                                        <p:cTn id="120" dur="500" fill="hold"/>
                                        <p:tgtEl>
                                          <p:spTgt spid="90176"/>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90207"/>
                                        </p:tgtEl>
                                        <p:attrNameLst>
                                          <p:attrName>style.visibility</p:attrName>
                                        </p:attrNameLst>
                                      </p:cBhvr>
                                      <p:to>
                                        <p:strVal val="visible"/>
                                      </p:to>
                                    </p:set>
                                    <p:anim calcmode="lin" valueType="num">
                                      <p:cBhvr additive="base">
                                        <p:cTn id="125" dur="500" fill="hold"/>
                                        <p:tgtEl>
                                          <p:spTgt spid="90207"/>
                                        </p:tgtEl>
                                        <p:attrNameLst>
                                          <p:attrName>ppt_x</p:attrName>
                                        </p:attrNameLst>
                                      </p:cBhvr>
                                      <p:tavLst>
                                        <p:tav tm="0">
                                          <p:val>
                                            <p:strVal val="1+#ppt_w/2"/>
                                          </p:val>
                                        </p:tav>
                                        <p:tav tm="100000">
                                          <p:val>
                                            <p:strVal val="#ppt_x"/>
                                          </p:val>
                                        </p:tav>
                                      </p:tavLst>
                                    </p:anim>
                                    <p:anim calcmode="lin" valueType="num">
                                      <p:cBhvr additive="base">
                                        <p:cTn id="126" dur="500" fill="hold"/>
                                        <p:tgtEl>
                                          <p:spTgt spid="90207"/>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2" fill="hold" nodeType="clickEffect">
                                  <p:stCondLst>
                                    <p:cond delay="0"/>
                                  </p:stCondLst>
                                  <p:childTnLst>
                                    <p:set>
                                      <p:cBhvr>
                                        <p:cTn id="130" dur="1" fill="hold">
                                          <p:stCondLst>
                                            <p:cond delay="0"/>
                                          </p:stCondLst>
                                        </p:cTn>
                                        <p:tgtEl>
                                          <p:spTgt spid="92"/>
                                        </p:tgtEl>
                                        <p:attrNameLst>
                                          <p:attrName>style.visibility</p:attrName>
                                        </p:attrNameLst>
                                      </p:cBhvr>
                                      <p:to>
                                        <p:strVal val="visible"/>
                                      </p:to>
                                    </p:set>
                                    <p:anim calcmode="lin" valueType="num">
                                      <p:cBhvr additive="base">
                                        <p:cTn id="131" dur="500" fill="hold"/>
                                        <p:tgtEl>
                                          <p:spTgt spid="92"/>
                                        </p:tgtEl>
                                        <p:attrNameLst>
                                          <p:attrName>ppt_x</p:attrName>
                                        </p:attrNameLst>
                                      </p:cBhvr>
                                      <p:tavLst>
                                        <p:tav tm="0">
                                          <p:val>
                                            <p:strVal val="1+#ppt_w/2"/>
                                          </p:val>
                                        </p:tav>
                                        <p:tav tm="100000">
                                          <p:val>
                                            <p:strVal val="#ppt_x"/>
                                          </p:val>
                                        </p:tav>
                                      </p:tavLst>
                                    </p:anim>
                                    <p:anim calcmode="lin" valueType="num">
                                      <p:cBhvr additive="base">
                                        <p:cTn id="132" dur="500" fill="hold"/>
                                        <p:tgtEl>
                                          <p:spTgt spid="92"/>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98"/>
                                        </p:tgtEl>
                                        <p:attrNameLst>
                                          <p:attrName>style.visibility</p:attrName>
                                        </p:attrNameLst>
                                      </p:cBhvr>
                                      <p:to>
                                        <p:strVal val="visible"/>
                                      </p:to>
                                    </p:set>
                                    <p:anim calcmode="lin" valueType="num">
                                      <p:cBhvr additive="base">
                                        <p:cTn id="135" dur="500" fill="hold"/>
                                        <p:tgtEl>
                                          <p:spTgt spid="98"/>
                                        </p:tgtEl>
                                        <p:attrNameLst>
                                          <p:attrName>ppt_x</p:attrName>
                                        </p:attrNameLst>
                                      </p:cBhvr>
                                      <p:tavLst>
                                        <p:tav tm="0">
                                          <p:val>
                                            <p:strVal val="1+#ppt_w/2"/>
                                          </p:val>
                                        </p:tav>
                                        <p:tav tm="100000">
                                          <p:val>
                                            <p:strVal val="#ppt_x"/>
                                          </p:val>
                                        </p:tav>
                                      </p:tavLst>
                                    </p:anim>
                                    <p:anim calcmode="lin" valueType="num">
                                      <p:cBhvr additive="base">
                                        <p:cTn id="136"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2" fill="hold" nodeType="clickEffect">
                                  <p:stCondLst>
                                    <p:cond delay="0"/>
                                  </p:stCondLst>
                                  <p:childTnLst>
                                    <p:set>
                                      <p:cBhvr>
                                        <p:cTn id="140" dur="1" fill="hold">
                                          <p:stCondLst>
                                            <p:cond delay="0"/>
                                          </p:stCondLst>
                                        </p:cTn>
                                        <p:tgtEl>
                                          <p:spTgt spid="108"/>
                                        </p:tgtEl>
                                        <p:attrNameLst>
                                          <p:attrName>style.visibility</p:attrName>
                                        </p:attrNameLst>
                                      </p:cBhvr>
                                      <p:to>
                                        <p:strVal val="visible"/>
                                      </p:to>
                                    </p:set>
                                    <p:anim calcmode="lin" valueType="num">
                                      <p:cBhvr additive="base">
                                        <p:cTn id="141" dur="500" fill="hold"/>
                                        <p:tgtEl>
                                          <p:spTgt spid="108"/>
                                        </p:tgtEl>
                                        <p:attrNameLst>
                                          <p:attrName>ppt_x</p:attrName>
                                        </p:attrNameLst>
                                      </p:cBhvr>
                                      <p:tavLst>
                                        <p:tav tm="0">
                                          <p:val>
                                            <p:strVal val="1+#ppt_w/2"/>
                                          </p:val>
                                        </p:tav>
                                        <p:tav tm="100000">
                                          <p:val>
                                            <p:strVal val="#ppt_x"/>
                                          </p:val>
                                        </p:tav>
                                      </p:tavLst>
                                    </p:anim>
                                    <p:anim calcmode="lin" valueType="num">
                                      <p:cBhvr additive="base">
                                        <p:cTn id="142" dur="500" fill="hold"/>
                                        <p:tgtEl>
                                          <p:spTgt spid="108"/>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110"/>
                                        </p:tgtEl>
                                        <p:attrNameLst>
                                          <p:attrName>style.visibility</p:attrName>
                                        </p:attrNameLst>
                                      </p:cBhvr>
                                      <p:to>
                                        <p:strVal val="visible"/>
                                      </p:to>
                                    </p:set>
                                    <p:anim calcmode="lin" valueType="num">
                                      <p:cBhvr additive="base">
                                        <p:cTn id="145" dur="500" fill="hold"/>
                                        <p:tgtEl>
                                          <p:spTgt spid="110"/>
                                        </p:tgtEl>
                                        <p:attrNameLst>
                                          <p:attrName>ppt_x</p:attrName>
                                        </p:attrNameLst>
                                      </p:cBhvr>
                                      <p:tavLst>
                                        <p:tav tm="0">
                                          <p:val>
                                            <p:strVal val="1+#ppt_w/2"/>
                                          </p:val>
                                        </p:tav>
                                        <p:tav tm="100000">
                                          <p:val>
                                            <p:strVal val="#ppt_x"/>
                                          </p:val>
                                        </p:tav>
                                      </p:tavLst>
                                    </p:anim>
                                    <p:anim calcmode="lin" valueType="num">
                                      <p:cBhvr additive="base">
                                        <p:cTn id="146"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90208"/>
                                        </p:tgtEl>
                                        <p:attrNameLst>
                                          <p:attrName>style.visibility</p:attrName>
                                        </p:attrNameLst>
                                      </p:cBhvr>
                                      <p:to>
                                        <p:strVal val="visible"/>
                                      </p:to>
                                    </p:set>
                                    <p:anim calcmode="lin" valueType="num">
                                      <p:cBhvr additive="base">
                                        <p:cTn id="151" dur="500" fill="hold"/>
                                        <p:tgtEl>
                                          <p:spTgt spid="90208"/>
                                        </p:tgtEl>
                                        <p:attrNameLst>
                                          <p:attrName>ppt_x</p:attrName>
                                        </p:attrNameLst>
                                      </p:cBhvr>
                                      <p:tavLst>
                                        <p:tav tm="0">
                                          <p:val>
                                            <p:strVal val="1+#ppt_w/2"/>
                                          </p:val>
                                        </p:tav>
                                        <p:tav tm="100000">
                                          <p:val>
                                            <p:strVal val="#ppt_x"/>
                                          </p:val>
                                        </p:tav>
                                      </p:tavLst>
                                    </p:anim>
                                    <p:anim calcmode="lin" valueType="num">
                                      <p:cBhvr additive="base">
                                        <p:cTn id="152" dur="500" fill="hold"/>
                                        <p:tgtEl>
                                          <p:spTgt spid="90208"/>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104"/>
                                        </p:tgtEl>
                                        <p:attrNameLst>
                                          <p:attrName>style.visibility</p:attrName>
                                        </p:attrNameLst>
                                      </p:cBhvr>
                                      <p:to>
                                        <p:strVal val="visible"/>
                                      </p:to>
                                    </p:set>
                                    <p:anim calcmode="lin" valueType="num">
                                      <p:cBhvr additive="base">
                                        <p:cTn id="157" dur="500" fill="hold"/>
                                        <p:tgtEl>
                                          <p:spTgt spid="104"/>
                                        </p:tgtEl>
                                        <p:attrNameLst>
                                          <p:attrName>ppt_x</p:attrName>
                                        </p:attrNameLst>
                                      </p:cBhvr>
                                      <p:tavLst>
                                        <p:tav tm="0">
                                          <p:val>
                                            <p:strVal val="1+#ppt_w/2"/>
                                          </p:val>
                                        </p:tav>
                                        <p:tav tm="100000">
                                          <p:val>
                                            <p:strVal val="#ppt_x"/>
                                          </p:val>
                                        </p:tav>
                                      </p:tavLst>
                                    </p:anim>
                                    <p:anim calcmode="lin" valueType="num">
                                      <p:cBhvr additive="base">
                                        <p:cTn id="158" dur="500" fill="hold"/>
                                        <p:tgtEl>
                                          <p:spTgt spid="104"/>
                                        </p:tgtEl>
                                        <p:attrNameLst>
                                          <p:attrName>ppt_y</p:attrName>
                                        </p:attrNameLst>
                                      </p:cBhvr>
                                      <p:tavLst>
                                        <p:tav tm="0">
                                          <p:val>
                                            <p:strVal val="#ppt_y"/>
                                          </p:val>
                                        </p:tav>
                                        <p:tav tm="100000">
                                          <p:val>
                                            <p:strVal val="#ppt_y"/>
                                          </p:val>
                                        </p:tav>
                                      </p:tavLst>
                                    </p:anim>
                                  </p:childTnLst>
                                </p:cTn>
                              </p:par>
                              <p:par>
                                <p:cTn id="159" presetID="2" presetClass="entr" presetSubtype="2" fill="hold" nodeType="withEffect">
                                  <p:stCondLst>
                                    <p:cond delay="0"/>
                                  </p:stCondLst>
                                  <p:childTnLst>
                                    <p:set>
                                      <p:cBhvr>
                                        <p:cTn id="160" dur="1" fill="hold">
                                          <p:stCondLst>
                                            <p:cond delay="0"/>
                                          </p:stCondLst>
                                        </p:cTn>
                                        <p:tgtEl>
                                          <p:spTgt spid="102"/>
                                        </p:tgtEl>
                                        <p:attrNameLst>
                                          <p:attrName>style.visibility</p:attrName>
                                        </p:attrNameLst>
                                      </p:cBhvr>
                                      <p:to>
                                        <p:strVal val="visible"/>
                                      </p:to>
                                    </p:set>
                                    <p:anim calcmode="lin" valueType="num">
                                      <p:cBhvr additive="base">
                                        <p:cTn id="161" dur="500" fill="hold"/>
                                        <p:tgtEl>
                                          <p:spTgt spid="102"/>
                                        </p:tgtEl>
                                        <p:attrNameLst>
                                          <p:attrName>ppt_x</p:attrName>
                                        </p:attrNameLst>
                                      </p:cBhvr>
                                      <p:tavLst>
                                        <p:tav tm="0">
                                          <p:val>
                                            <p:strVal val="1+#ppt_w/2"/>
                                          </p:val>
                                        </p:tav>
                                        <p:tav tm="100000">
                                          <p:val>
                                            <p:strVal val="#ppt_x"/>
                                          </p:val>
                                        </p:tav>
                                      </p:tavLst>
                                    </p:anim>
                                    <p:anim calcmode="lin" valueType="num">
                                      <p:cBhvr additive="base">
                                        <p:cTn id="162" dur="500" fill="hold"/>
                                        <p:tgtEl>
                                          <p:spTgt spid="102"/>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100"/>
                                        </p:tgtEl>
                                        <p:attrNameLst>
                                          <p:attrName>style.visibility</p:attrName>
                                        </p:attrNameLst>
                                      </p:cBhvr>
                                      <p:to>
                                        <p:strVal val="visible"/>
                                      </p:to>
                                    </p:set>
                                    <p:anim calcmode="lin" valueType="num">
                                      <p:cBhvr additive="base">
                                        <p:cTn id="165" dur="500" fill="hold"/>
                                        <p:tgtEl>
                                          <p:spTgt spid="100"/>
                                        </p:tgtEl>
                                        <p:attrNameLst>
                                          <p:attrName>ppt_x</p:attrName>
                                        </p:attrNameLst>
                                      </p:cBhvr>
                                      <p:tavLst>
                                        <p:tav tm="0">
                                          <p:val>
                                            <p:strVal val="1+#ppt_w/2"/>
                                          </p:val>
                                        </p:tav>
                                        <p:tav tm="100000">
                                          <p:val>
                                            <p:strVal val="#ppt_x"/>
                                          </p:val>
                                        </p:tav>
                                      </p:tavLst>
                                    </p:anim>
                                    <p:anim calcmode="lin" valueType="num">
                                      <p:cBhvr additive="base">
                                        <p:cTn id="166" dur="500" fill="hold"/>
                                        <p:tgtEl>
                                          <p:spTgt spid="100"/>
                                        </p:tgtEl>
                                        <p:attrNameLst>
                                          <p:attrName>ppt_y</p:attrName>
                                        </p:attrNameLst>
                                      </p:cBhvr>
                                      <p:tavLst>
                                        <p:tav tm="0">
                                          <p:val>
                                            <p:strVal val="#ppt_y"/>
                                          </p:val>
                                        </p:tav>
                                        <p:tav tm="100000">
                                          <p:val>
                                            <p:strVal val="#ppt_y"/>
                                          </p:val>
                                        </p:tav>
                                      </p:tavLst>
                                    </p:anim>
                                  </p:childTnLst>
                                </p:cTn>
                              </p:par>
                              <p:par>
                                <p:cTn id="167" presetID="2" presetClass="entr" presetSubtype="2"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 calcmode="lin" valueType="num">
                                      <p:cBhvr additive="base">
                                        <p:cTn id="169" dur="500" fill="hold"/>
                                        <p:tgtEl>
                                          <p:spTgt spid="101"/>
                                        </p:tgtEl>
                                        <p:attrNameLst>
                                          <p:attrName>ppt_x</p:attrName>
                                        </p:attrNameLst>
                                      </p:cBhvr>
                                      <p:tavLst>
                                        <p:tav tm="0">
                                          <p:val>
                                            <p:strVal val="1+#ppt_w/2"/>
                                          </p:val>
                                        </p:tav>
                                        <p:tav tm="100000">
                                          <p:val>
                                            <p:strVal val="#ppt_x"/>
                                          </p:val>
                                        </p:tav>
                                      </p:tavLst>
                                    </p:anim>
                                    <p:anim calcmode="lin" valueType="num">
                                      <p:cBhvr additive="base">
                                        <p:cTn id="17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4" grpId="0" animBg="1"/>
      <p:bldP spid="9275" grpId="0" animBg="1"/>
      <p:bldP spid="90199" grpId="0" animBg="1" autoUpdateAnimBg="0"/>
      <p:bldP spid="90200" grpId="0" animBg="1" autoUpdateAnimBg="0"/>
      <p:bldP spid="90203" grpId="0" animBg="1" autoUpdateAnimBg="0"/>
      <p:bldP spid="90204" grpId="0" animBg="1" autoUpdateAnimBg="0"/>
      <p:bldP spid="90205" grpId="0" animBg="1" autoUpdateAnimBg="0"/>
      <p:bldP spid="90207" grpId="0" animBg="1" autoUpdateAnimBg="0"/>
      <p:bldP spid="90208" grpId="0" animBg="1" autoUpdateAnimBg="0"/>
      <p:bldP spid="9242" grpId="0" animBg="1"/>
      <p:bldP spid="9243" grpId="0" animBg="1"/>
      <p:bldP spid="69" grpId="0" animBg="1"/>
      <p:bldP spid="70" grpId="0" animBg="1"/>
      <p:bldP spid="84" grpId="0" animBg="1"/>
      <p:bldP spid="85" grpId="0" animBg="1"/>
      <p:bldP spid="98" grpId="0" animBg="1"/>
      <p:bldP spid="100" grpId="0" animBg="1"/>
      <p:bldP spid="101" grpId="0" animBg="1"/>
      <p:bldP spid="104"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umsplatzhalter 2"/>
          <p:cNvSpPr>
            <a:spLocks noGrp="1"/>
          </p:cNvSpPr>
          <p:nvPr>
            <p:ph type="dt" sz="half" idx="10"/>
          </p:nvPr>
        </p:nvSpPr>
        <p:spPr/>
        <p:txBody>
          <a:bodyPr/>
          <a:lstStyle/>
          <a:p>
            <a:fld id="{088D9387-DE12-4186-91DB-D6B4FAF894DC}" type="datetime1">
              <a:rPr lang="de-DE" altLang="de-DE"/>
              <a:pPr/>
              <a:t>24.01.2020</a:t>
            </a:fld>
            <a:endParaRPr lang="de-DE" altLang="de-DE"/>
          </a:p>
        </p:txBody>
      </p:sp>
      <p:sp>
        <p:nvSpPr>
          <p:cNvPr id="18" name="Fußzeilenplatzhalter 3"/>
          <p:cNvSpPr>
            <a:spLocks noGrp="1"/>
          </p:cNvSpPr>
          <p:nvPr>
            <p:ph type="ftr" sz="quarter" idx="11"/>
          </p:nvPr>
        </p:nvSpPr>
        <p:spPr/>
        <p:txBody>
          <a:bodyPr/>
          <a:lstStyle/>
          <a:p>
            <a:r>
              <a:rPr lang="de-DE" altLang="de-DE"/>
              <a:t>Information Q-Phase, Sz</a:t>
            </a:r>
          </a:p>
        </p:txBody>
      </p:sp>
      <p:sp>
        <p:nvSpPr>
          <p:cNvPr id="19" name="Foliennummernplatzhalter 4"/>
          <p:cNvSpPr>
            <a:spLocks noGrp="1"/>
          </p:cNvSpPr>
          <p:nvPr>
            <p:ph type="sldNum" sz="quarter" idx="12"/>
          </p:nvPr>
        </p:nvSpPr>
        <p:spPr/>
        <p:txBody>
          <a:bodyPr/>
          <a:lstStyle/>
          <a:p>
            <a:r>
              <a:rPr lang="de-DE" altLang="de-DE"/>
              <a:t>Folie </a:t>
            </a:r>
            <a:fld id="{C65D6C15-A7D7-486C-830B-34E8CF4FAFCD}" type="slidenum">
              <a:rPr lang="de-DE" altLang="de-DE"/>
              <a:pPr/>
              <a:t>6</a:t>
            </a:fld>
            <a:endParaRPr lang="de-DE" altLang="de-DE"/>
          </a:p>
        </p:txBody>
      </p:sp>
      <p:sp>
        <p:nvSpPr>
          <p:cNvPr id="88066" name="Rectangle 2"/>
          <p:cNvSpPr>
            <a:spLocks noGrp="1" noChangeArrowheads="1"/>
          </p:cNvSpPr>
          <p:nvPr>
            <p:ph type="title"/>
          </p:nvPr>
        </p:nvSpPr>
        <p:spPr>
          <a:xfrm>
            <a:off x="685800" y="974725"/>
            <a:ext cx="8162925" cy="579438"/>
          </a:xfrm>
        </p:spPr>
        <p:txBody>
          <a:bodyPr/>
          <a:lstStyle/>
          <a:p>
            <a:r>
              <a:rPr lang="de-DE" altLang="de-DE"/>
              <a:t>Aufgabenfelder</a:t>
            </a:r>
          </a:p>
        </p:txBody>
      </p:sp>
      <p:grpSp>
        <p:nvGrpSpPr>
          <p:cNvPr id="88067" name="Group 3"/>
          <p:cNvGrpSpPr>
            <a:grpSpLocks/>
          </p:cNvGrpSpPr>
          <p:nvPr/>
        </p:nvGrpSpPr>
        <p:grpSpPr bwMode="auto">
          <a:xfrm>
            <a:off x="685800" y="1981200"/>
            <a:ext cx="2743200" cy="3657600"/>
            <a:chOff x="240" y="864"/>
            <a:chExt cx="1728" cy="2688"/>
          </a:xfrm>
        </p:grpSpPr>
        <p:sp>
          <p:nvSpPr>
            <p:cNvPr id="88068" name="Rectangle 4"/>
            <p:cNvSpPr>
              <a:spLocks noChangeArrowheads="1"/>
            </p:cNvSpPr>
            <p:nvPr/>
          </p:nvSpPr>
          <p:spPr bwMode="auto">
            <a:xfrm>
              <a:off x="240" y="864"/>
              <a:ext cx="1728" cy="2688"/>
            </a:xfrm>
            <a:prstGeom prst="rect">
              <a:avLst/>
            </a:prstGeom>
            <a:solidFill>
              <a:srgbClr val="FFBF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069" name="Text Box 5"/>
            <p:cNvSpPr txBox="1">
              <a:spLocks noChangeArrowheads="1"/>
            </p:cNvSpPr>
            <p:nvPr/>
          </p:nvSpPr>
          <p:spPr bwMode="auto">
            <a:xfrm>
              <a:off x="288" y="912"/>
              <a:ext cx="1680" cy="1120"/>
            </a:xfrm>
            <a:prstGeom prst="rect">
              <a:avLst/>
            </a:prstGeom>
            <a:solidFill>
              <a:srgbClr val="FFBF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5400">
                  <a:solidFill>
                    <a:srgbClr val="FF6565"/>
                  </a:solidFill>
                  <a:effectLst>
                    <a:outerShdw blurRad="38100" dist="38100" dir="2700000" algn="tl">
                      <a:srgbClr val="000000"/>
                    </a:outerShdw>
                  </a:effectLst>
                  <a:latin typeface="Arial" charset="0"/>
                </a:rPr>
                <a:t>A</a:t>
              </a:r>
              <a:r>
                <a:rPr lang="de-DE" altLang="de-DE">
                  <a:solidFill>
                    <a:srgbClr val="FF6565"/>
                  </a:solidFill>
                  <a:latin typeface="Arial" charset="0"/>
                </a:rPr>
                <a:t> </a:t>
              </a:r>
              <a:r>
                <a:rPr lang="de-DE" altLang="de-DE">
                  <a:solidFill>
                    <a:schemeClr val="bg1"/>
                  </a:solidFill>
                  <a:latin typeface="Arial" charset="0"/>
                </a:rPr>
                <a:t/>
              </a:r>
              <a:br>
                <a:rPr lang="de-DE" altLang="de-DE">
                  <a:solidFill>
                    <a:schemeClr val="bg1"/>
                  </a:solidFill>
                  <a:latin typeface="Arial" charset="0"/>
                </a:rPr>
              </a:br>
              <a:r>
                <a:rPr lang="de-DE" altLang="de-DE" sz="2000">
                  <a:latin typeface="Arial" charset="0"/>
                </a:rPr>
                <a:t>sprachlich-literarisch-künstlerisch</a:t>
              </a:r>
              <a:endParaRPr lang="de-DE" altLang="de-DE">
                <a:latin typeface="Times New Roman" pitchFamily="18" charset="0"/>
              </a:endParaRPr>
            </a:p>
          </p:txBody>
        </p:sp>
      </p:grpSp>
      <p:grpSp>
        <p:nvGrpSpPr>
          <p:cNvPr id="88070" name="Group 6"/>
          <p:cNvGrpSpPr>
            <a:grpSpLocks/>
          </p:cNvGrpSpPr>
          <p:nvPr/>
        </p:nvGrpSpPr>
        <p:grpSpPr bwMode="auto">
          <a:xfrm>
            <a:off x="3429000" y="1981200"/>
            <a:ext cx="2743200" cy="3657600"/>
            <a:chOff x="1968" y="864"/>
            <a:chExt cx="1728" cy="2688"/>
          </a:xfrm>
        </p:grpSpPr>
        <p:sp>
          <p:nvSpPr>
            <p:cNvPr id="88071" name="Rectangle 7"/>
            <p:cNvSpPr>
              <a:spLocks noChangeArrowheads="1"/>
            </p:cNvSpPr>
            <p:nvPr/>
          </p:nvSpPr>
          <p:spPr bwMode="auto">
            <a:xfrm>
              <a:off x="1968" y="864"/>
              <a:ext cx="1728" cy="26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072" name="Text Box 8"/>
            <p:cNvSpPr txBox="1">
              <a:spLocks noChangeArrowheads="1"/>
            </p:cNvSpPr>
            <p:nvPr/>
          </p:nvSpPr>
          <p:spPr bwMode="auto">
            <a:xfrm>
              <a:off x="1968" y="864"/>
              <a:ext cx="1680" cy="112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5400">
                  <a:solidFill>
                    <a:srgbClr val="FF6565"/>
                  </a:solidFill>
                  <a:effectLst>
                    <a:outerShdw blurRad="38100" dist="38100" dir="2700000" algn="tl">
                      <a:srgbClr val="000000"/>
                    </a:outerShdw>
                  </a:effectLst>
                  <a:latin typeface="Arial" charset="0"/>
                </a:rPr>
                <a:t>B</a:t>
              </a:r>
              <a:r>
                <a:rPr lang="de-DE" altLang="de-DE">
                  <a:solidFill>
                    <a:srgbClr val="FF6565"/>
                  </a:solidFill>
                  <a:latin typeface="Arial" charset="0"/>
                </a:rPr>
                <a:t> </a:t>
              </a:r>
              <a:r>
                <a:rPr lang="de-DE" altLang="de-DE">
                  <a:solidFill>
                    <a:schemeClr val="bg1"/>
                  </a:solidFill>
                  <a:latin typeface="Arial" charset="0"/>
                </a:rPr>
                <a:t/>
              </a:r>
              <a:br>
                <a:rPr lang="de-DE" altLang="de-DE">
                  <a:solidFill>
                    <a:schemeClr val="bg1"/>
                  </a:solidFill>
                  <a:latin typeface="Arial" charset="0"/>
                </a:rPr>
              </a:br>
              <a:r>
                <a:rPr lang="de-DE" altLang="de-DE" sz="2000">
                  <a:latin typeface="Arial" charset="0"/>
                </a:rPr>
                <a:t>gesellschafts-wissenschaftlich</a:t>
              </a:r>
              <a:endParaRPr lang="de-DE" altLang="de-DE">
                <a:latin typeface="Times New Roman" pitchFamily="18" charset="0"/>
              </a:endParaRPr>
            </a:p>
          </p:txBody>
        </p:sp>
      </p:grpSp>
      <p:grpSp>
        <p:nvGrpSpPr>
          <p:cNvPr id="88073" name="Group 9"/>
          <p:cNvGrpSpPr>
            <a:grpSpLocks/>
          </p:cNvGrpSpPr>
          <p:nvPr/>
        </p:nvGrpSpPr>
        <p:grpSpPr bwMode="auto">
          <a:xfrm>
            <a:off x="6172200" y="1981200"/>
            <a:ext cx="2743200" cy="3657600"/>
            <a:chOff x="3696" y="864"/>
            <a:chExt cx="1728" cy="2688"/>
          </a:xfrm>
        </p:grpSpPr>
        <p:sp>
          <p:nvSpPr>
            <p:cNvPr id="88074" name="Rectangle 10"/>
            <p:cNvSpPr>
              <a:spLocks noChangeArrowheads="1"/>
            </p:cNvSpPr>
            <p:nvPr/>
          </p:nvSpPr>
          <p:spPr bwMode="auto">
            <a:xfrm>
              <a:off x="3696" y="864"/>
              <a:ext cx="1728" cy="26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latin typeface="Times New Roman" pitchFamily="18" charset="0"/>
              </a:endParaRPr>
            </a:p>
          </p:txBody>
        </p:sp>
        <p:sp>
          <p:nvSpPr>
            <p:cNvPr id="88075" name="Text Box 11"/>
            <p:cNvSpPr txBox="1">
              <a:spLocks noChangeArrowheads="1"/>
            </p:cNvSpPr>
            <p:nvPr/>
          </p:nvSpPr>
          <p:spPr bwMode="auto">
            <a:xfrm>
              <a:off x="3696" y="864"/>
              <a:ext cx="1728" cy="112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5400">
                  <a:solidFill>
                    <a:srgbClr val="FF6565"/>
                  </a:solidFill>
                  <a:effectLst>
                    <a:outerShdw blurRad="38100" dist="38100" dir="2700000" algn="tl">
                      <a:srgbClr val="000000"/>
                    </a:outerShdw>
                  </a:effectLst>
                  <a:latin typeface="Arial" charset="0"/>
                </a:rPr>
                <a:t>C</a:t>
              </a:r>
              <a:r>
                <a:rPr lang="de-DE" altLang="de-DE">
                  <a:solidFill>
                    <a:srgbClr val="FF6565"/>
                  </a:solidFill>
                  <a:latin typeface="Arial" charset="0"/>
                </a:rPr>
                <a:t> </a:t>
              </a:r>
              <a:r>
                <a:rPr lang="de-DE" altLang="de-DE">
                  <a:solidFill>
                    <a:schemeClr val="bg1"/>
                  </a:solidFill>
                  <a:latin typeface="Arial" charset="0"/>
                </a:rPr>
                <a:t/>
              </a:r>
              <a:br>
                <a:rPr lang="de-DE" altLang="de-DE">
                  <a:solidFill>
                    <a:schemeClr val="bg1"/>
                  </a:solidFill>
                  <a:latin typeface="Arial" charset="0"/>
                </a:rPr>
              </a:br>
              <a:r>
                <a:rPr lang="de-DE" altLang="de-DE" sz="2000">
                  <a:latin typeface="Arial" charset="0"/>
                </a:rPr>
                <a:t>mathematisch-naturwiss.-technisch</a:t>
              </a:r>
              <a:endParaRPr lang="de-DE" altLang="de-DE">
                <a:latin typeface="Times New Roman" pitchFamily="18" charset="0"/>
              </a:endParaRPr>
            </a:p>
          </p:txBody>
        </p:sp>
      </p:grpSp>
      <p:sp>
        <p:nvSpPr>
          <p:cNvPr id="88076" name="Line 12"/>
          <p:cNvSpPr>
            <a:spLocks noChangeShapeType="1"/>
          </p:cNvSpPr>
          <p:nvPr/>
        </p:nvSpPr>
        <p:spPr bwMode="auto">
          <a:xfrm>
            <a:off x="685800" y="3581400"/>
            <a:ext cx="8229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077" name="Text Box 13"/>
          <p:cNvSpPr txBox="1">
            <a:spLocks noChangeArrowheads="1"/>
          </p:cNvSpPr>
          <p:nvPr/>
        </p:nvSpPr>
        <p:spPr bwMode="auto">
          <a:xfrm>
            <a:off x="762000" y="3581400"/>
            <a:ext cx="2362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latin typeface="Arial" charset="0"/>
              </a:rPr>
              <a:t>Deutsch</a:t>
            </a:r>
            <a:br>
              <a:rPr lang="de-DE" altLang="de-DE" sz="1800">
                <a:latin typeface="Arial" charset="0"/>
              </a:rPr>
            </a:br>
            <a:r>
              <a:rPr lang="de-DE" altLang="de-DE" sz="1800">
                <a:latin typeface="Arial" charset="0"/>
              </a:rPr>
              <a:t>Englisch</a:t>
            </a:r>
            <a:br>
              <a:rPr lang="de-DE" altLang="de-DE" sz="1800">
                <a:latin typeface="Arial" charset="0"/>
              </a:rPr>
            </a:br>
            <a:r>
              <a:rPr lang="de-DE" altLang="de-DE" sz="1800">
                <a:latin typeface="Arial" charset="0"/>
              </a:rPr>
              <a:t>Französisch</a:t>
            </a:r>
            <a:br>
              <a:rPr lang="de-DE" altLang="de-DE" sz="1800">
                <a:latin typeface="Arial" charset="0"/>
              </a:rPr>
            </a:br>
            <a:r>
              <a:rPr lang="de-DE" altLang="de-DE" sz="1800">
                <a:latin typeface="Arial" charset="0"/>
              </a:rPr>
              <a:t>Latein</a:t>
            </a:r>
            <a:br>
              <a:rPr lang="de-DE" altLang="de-DE" sz="1800">
                <a:latin typeface="Arial" charset="0"/>
              </a:rPr>
            </a:br>
            <a:r>
              <a:rPr lang="de-DE" altLang="de-DE" sz="1800">
                <a:latin typeface="Arial" charset="0"/>
              </a:rPr>
              <a:t>Spanisch</a:t>
            </a:r>
            <a:br>
              <a:rPr lang="de-DE" altLang="de-DE" sz="1800">
                <a:latin typeface="Arial" charset="0"/>
              </a:rPr>
            </a:br>
            <a:r>
              <a:rPr lang="de-DE" altLang="de-DE" sz="1800">
                <a:latin typeface="Arial" charset="0"/>
              </a:rPr>
              <a:t>Kunst</a:t>
            </a:r>
            <a:br>
              <a:rPr lang="de-DE" altLang="de-DE" sz="1800">
                <a:latin typeface="Arial" charset="0"/>
              </a:rPr>
            </a:br>
            <a:r>
              <a:rPr lang="de-DE" altLang="de-DE" sz="1800">
                <a:latin typeface="Arial" charset="0"/>
              </a:rPr>
              <a:t>Musik</a:t>
            </a:r>
          </a:p>
        </p:txBody>
      </p:sp>
      <p:sp>
        <p:nvSpPr>
          <p:cNvPr id="88078" name="Text Box 14"/>
          <p:cNvSpPr txBox="1">
            <a:spLocks noChangeArrowheads="1"/>
          </p:cNvSpPr>
          <p:nvPr/>
        </p:nvSpPr>
        <p:spPr bwMode="auto">
          <a:xfrm>
            <a:off x="3505200" y="3581400"/>
            <a:ext cx="2667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latin typeface="Arial" charset="0"/>
              </a:rPr>
              <a:t>Politik/Wirtschaft</a:t>
            </a:r>
            <a:br>
              <a:rPr lang="de-DE" altLang="de-DE" sz="1800">
                <a:latin typeface="Arial" charset="0"/>
              </a:rPr>
            </a:br>
            <a:r>
              <a:rPr lang="de-DE" altLang="de-DE" sz="1800">
                <a:latin typeface="Arial" charset="0"/>
              </a:rPr>
              <a:t>Geschichte</a:t>
            </a:r>
            <a:br>
              <a:rPr lang="de-DE" altLang="de-DE" sz="1800">
                <a:latin typeface="Arial" charset="0"/>
              </a:rPr>
            </a:br>
            <a:r>
              <a:rPr lang="de-DE" altLang="de-DE" sz="1800">
                <a:latin typeface="Arial" charset="0"/>
              </a:rPr>
              <a:t>Erdkunde</a:t>
            </a:r>
            <a:br>
              <a:rPr lang="de-DE" altLang="de-DE" sz="1800">
                <a:latin typeface="Arial" charset="0"/>
              </a:rPr>
            </a:br>
            <a:r>
              <a:rPr lang="de-DE" altLang="de-DE" sz="1800">
                <a:latin typeface="Arial" charset="0"/>
              </a:rPr>
              <a:t>Religion</a:t>
            </a:r>
            <a:br>
              <a:rPr lang="de-DE" altLang="de-DE" sz="1800">
                <a:latin typeface="Arial" charset="0"/>
              </a:rPr>
            </a:br>
            <a:r>
              <a:rPr lang="de-DE" altLang="de-DE" sz="1800">
                <a:latin typeface="Arial" charset="0"/>
              </a:rPr>
              <a:t>Werte und              	Normen</a:t>
            </a:r>
            <a:endParaRPr lang="de-DE" altLang="de-DE" sz="1800">
              <a:latin typeface="Times New Roman" pitchFamily="18" charset="0"/>
            </a:endParaRPr>
          </a:p>
        </p:txBody>
      </p:sp>
      <p:sp>
        <p:nvSpPr>
          <p:cNvPr id="88079" name="Text Box 15"/>
          <p:cNvSpPr txBox="1">
            <a:spLocks noChangeArrowheads="1"/>
          </p:cNvSpPr>
          <p:nvPr/>
        </p:nvSpPr>
        <p:spPr bwMode="auto">
          <a:xfrm>
            <a:off x="6172200" y="3581400"/>
            <a:ext cx="2667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latin typeface="Arial" charset="0"/>
              </a:rPr>
              <a:t>Mathematik</a:t>
            </a:r>
            <a:br>
              <a:rPr lang="de-DE" altLang="de-DE" sz="1800">
                <a:latin typeface="Arial" charset="0"/>
              </a:rPr>
            </a:br>
            <a:r>
              <a:rPr lang="de-DE" altLang="de-DE" sz="1800">
                <a:latin typeface="Arial" charset="0"/>
              </a:rPr>
              <a:t>Physik</a:t>
            </a:r>
            <a:br>
              <a:rPr lang="de-DE" altLang="de-DE" sz="1800">
                <a:latin typeface="Arial" charset="0"/>
              </a:rPr>
            </a:br>
            <a:r>
              <a:rPr lang="de-DE" altLang="de-DE" sz="1800">
                <a:latin typeface="Arial" charset="0"/>
              </a:rPr>
              <a:t>Chemie</a:t>
            </a:r>
            <a:br>
              <a:rPr lang="de-DE" altLang="de-DE" sz="1800">
                <a:latin typeface="Arial" charset="0"/>
              </a:rPr>
            </a:br>
            <a:r>
              <a:rPr lang="de-DE" altLang="de-DE" sz="1800">
                <a:latin typeface="Arial" charset="0"/>
              </a:rPr>
              <a:t>Biologie</a:t>
            </a:r>
            <a:br>
              <a:rPr lang="de-DE" altLang="de-DE" sz="1800">
                <a:latin typeface="Arial" charset="0"/>
              </a:rPr>
            </a:br>
            <a:r>
              <a:rPr lang="de-DE" altLang="de-DE" sz="1800">
                <a:latin typeface="Arial" charset="0"/>
              </a:rPr>
              <a:t>Informatik</a:t>
            </a:r>
            <a:endParaRPr lang="de-DE" altLang="de-DE" sz="1800">
              <a:latin typeface="Times New Roman" pitchFamily="18" charset="0"/>
            </a:endParaRPr>
          </a:p>
        </p:txBody>
      </p:sp>
      <p:sp>
        <p:nvSpPr>
          <p:cNvPr id="88080" name="Rectangle 16"/>
          <p:cNvSpPr>
            <a:spLocks noChangeArrowheads="1"/>
          </p:cNvSpPr>
          <p:nvPr/>
        </p:nvSpPr>
        <p:spPr bwMode="auto">
          <a:xfrm>
            <a:off x="3429000" y="5638800"/>
            <a:ext cx="2743200" cy="609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800">
                <a:latin typeface="Arial" charset="0"/>
              </a:rPr>
              <a:t>Seminarfach</a:t>
            </a:r>
          </a:p>
          <a:p>
            <a:r>
              <a:rPr lang="de-DE" altLang="de-DE" sz="1800">
                <a:latin typeface="Arial" charset="0"/>
              </a:rPr>
              <a:t>Sport</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additive="base">
                                        <p:cTn id="7" dur="500" fill="hold"/>
                                        <p:tgtEl>
                                          <p:spTgt spid="88067"/>
                                        </p:tgtEl>
                                        <p:attrNameLst>
                                          <p:attrName>ppt_x</p:attrName>
                                        </p:attrNameLst>
                                      </p:cBhvr>
                                      <p:tavLst>
                                        <p:tav tm="0">
                                          <p:val>
                                            <p:strVal val="1+#ppt_w/2"/>
                                          </p:val>
                                        </p:tav>
                                        <p:tav tm="100000">
                                          <p:val>
                                            <p:strVal val="#ppt_x"/>
                                          </p:val>
                                        </p:tav>
                                      </p:tavLst>
                                    </p:anim>
                                    <p:anim calcmode="lin" valueType="num">
                                      <p:cBhvr additive="base">
                                        <p:cTn id="8" dur="500" fill="hold"/>
                                        <p:tgtEl>
                                          <p:spTgt spid="880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8070"/>
                                        </p:tgtEl>
                                        <p:attrNameLst>
                                          <p:attrName>style.visibility</p:attrName>
                                        </p:attrNameLst>
                                      </p:cBhvr>
                                      <p:to>
                                        <p:strVal val="visible"/>
                                      </p:to>
                                    </p:set>
                                    <p:anim calcmode="lin" valueType="num">
                                      <p:cBhvr additive="base">
                                        <p:cTn id="13" dur="500" fill="hold"/>
                                        <p:tgtEl>
                                          <p:spTgt spid="88070"/>
                                        </p:tgtEl>
                                        <p:attrNameLst>
                                          <p:attrName>ppt_x</p:attrName>
                                        </p:attrNameLst>
                                      </p:cBhvr>
                                      <p:tavLst>
                                        <p:tav tm="0">
                                          <p:val>
                                            <p:strVal val="1+#ppt_w/2"/>
                                          </p:val>
                                        </p:tav>
                                        <p:tav tm="100000">
                                          <p:val>
                                            <p:strVal val="#ppt_x"/>
                                          </p:val>
                                        </p:tav>
                                      </p:tavLst>
                                    </p:anim>
                                    <p:anim calcmode="lin" valueType="num">
                                      <p:cBhvr additive="base">
                                        <p:cTn id="14" dur="500" fill="hold"/>
                                        <p:tgtEl>
                                          <p:spTgt spid="8807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88073"/>
                                        </p:tgtEl>
                                        <p:attrNameLst>
                                          <p:attrName>style.visibility</p:attrName>
                                        </p:attrNameLst>
                                      </p:cBhvr>
                                      <p:to>
                                        <p:strVal val="visible"/>
                                      </p:to>
                                    </p:set>
                                    <p:anim calcmode="lin" valueType="num">
                                      <p:cBhvr additive="base">
                                        <p:cTn id="19" dur="500" fill="hold"/>
                                        <p:tgtEl>
                                          <p:spTgt spid="88073"/>
                                        </p:tgtEl>
                                        <p:attrNameLst>
                                          <p:attrName>ppt_x</p:attrName>
                                        </p:attrNameLst>
                                      </p:cBhvr>
                                      <p:tavLst>
                                        <p:tav tm="0">
                                          <p:val>
                                            <p:strVal val="1+#ppt_w/2"/>
                                          </p:val>
                                        </p:tav>
                                        <p:tav tm="100000">
                                          <p:val>
                                            <p:strVal val="#ppt_x"/>
                                          </p:val>
                                        </p:tav>
                                      </p:tavLst>
                                    </p:anim>
                                    <p:anim calcmode="lin" valueType="num">
                                      <p:cBhvr additive="base">
                                        <p:cTn id="20" dur="500" fill="hold"/>
                                        <p:tgtEl>
                                          <p:spTgt spid="8807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2" fill="hold" grpId="0" nodeType="afterEffect">
                                  <p:stCondLst>
                                    <p:cond delay="1000"/>
                                  </p:stCondLst>
                                  <p:childTnLst>
                                    <p:set>
                                      <p:cBhvr>
                                        <p:cTn id="23" dur="1" fill="hold">
                                          <p:stCondLst>
                                            <p:cond delay="0"/>
                                          </p:stCondLst>
                                        </p:cTn>
                                        <p:tgtEl>
                                          <p:spTgt spid="88076"/>
                                        </p:tgtEl>
                                        <p:attrNameLst>
                                          <p:attrName>style.visibility</p:attrName>
                                        </p:attrNameLst>
                                      </p:cBhvr>
                                      <p:to>
                                        <p:strVal val="visible"/>
                                      </p:to>
                                    </p:set>
                                    <p:anim calcmode="lin" valueType="num">
                                      <p:cBhvr additive="base">
                                        <p:cTn id="24" dur="500" fill="hold"/>
                                        <p:tgtEl>
                                          <p:spTgt spid="88076"/>
                                        </p:tgtEl>
                                        <p:attrNameLst>
                                          <p:attrName>ppt_x</p:attrName>
                                        </p:attrNameLst>
                                      </p:cBhvr>
                                      <p:tavLst>
                                        <p:tav tm="0">
                                          <p:val>
                                            <p:strVal val="1+#ppt_w/2"/>
                                          </p:val>
                                        </p:tav>
                                        <p:tav tm="100000">
                                          <p:val>
                                            <p:strVal val="#ppt_x"/>
                                          </p:val>
                                        </p:tav>
                                      </p:tavLst>
                                    </p:anim>
                                    <p:anim calcmode="lin" valueType="num">
                                      <p:cBhvr additive="base">
                                        <p:cTn id="25" dur="500" fill="hold"/>
                                        <p:tgtEl>
                                          <p:spTgt spid="88076"/>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2" presetClass="entr" presetSubtype="4" fill="hold" grpId="0" nodeType="afterEffect">
                                  <p:stCondLst>
                                    <p:cond delay="1000"/>
                                  </p:stCondLst>
                                  <p:iterate type="wd">
                                    <p:tmPct val="100000"/>
                                  </p:iterate>
                                  <p:childTnLst>
                                    <p:set>
                                      <p:cBhvr>
                                        <p:cTn id="28" dur="1" fill="hold">
                                          <p:stCondLst>
                                            <p:cond delay="0"/>
                                          </p:stCondLst>
                                        </p:cTn>
                                        <p:tgtEl>
                                          <p:spTgt spid="88077">
                                            <p:txEl>
                                              <p:pRg st="0" end="0"/>
                                            </p:txEl>
                                          </p:spTgt>
                                        </p:tgtEl>
                                        <p:attrNameLst>
                                          <p:attrName>style.visibility</p:attrName>
                                        </p:attrNameLst>
                                      </p:cBhvr>
                                      <p:to>
                                        <p:strVal val="visible"/>
                                      </p:to>
                                    </p:set>
                                    <p:anim calcmode="lin" valueType="num">
                                      <p:cBhvr additive="base">
                                        <p:cTn id="29" dur="300" fill="hold"/>
                                        <p:tgtEl>
                                          <p:spTgt spid="88077">
                                            <p:txEl>
                                              <p:pRg st="0" end="0"/>
                                            </p:txEl>
                                          </p:spTgt>
                                        </p:tgtEl>
                                        <p:attrNameLst>
                                          <p:attrName>ppt_x</p:attrName>
                                        </p:attrNameLst>
                                      </p:cBhvr>
                                      <p:tavLst>
                                        <p:tav tm="0">
                                          <p:val>
                                            <p:strVal val="#ppt_x"/>
                                          </p:val>
                                        </p:tav>
                                        <p:tav tm="100000">
                                          <p:val>
                                            <p:strVal val="#ppt_x"/>
                                          </p:val>
                                        </p:tav>
                                      </p:tavLst>
                                    </p:anim>
                                    <p:anim calcmode="lin" valueType="num">
                                      <p:cBhvr additive="base">
                                        <p:cTn id="30" dur="300" fill="hold"/>
                                        <p:tgtEl>
                                          <p:spTgt spid="88077">
                                            <p:txEl>
                                              <p:pRg st="0" end="0"/>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100"/>
                            </p:stCondLst>
                            <p:childTnLst>
                              <p:par>
                                <p:cTn id="32" presetID="2" presetClass="entr" presetSubtype="4" fill="hold" grpId="0" nodeType="afterEffect">
                                  <p:stCondLst>
                                    <p:cond delay="3000"/>
                                  </p:stCondLst>
                                  <p:iterate type="wd">
                                    <p:tmPct val="100000"/>
                                  </p:iterate>
                                  <p:childTnLst>
                                    <p:set>
                                      <p:cBhvr>
                                        <p:cTn id="33" dur="1" fill="hold">
                                          <p:stCondLst>
                                            <p:cond delay="0"/>
                                          </p:stCondLst>
                                        </p:cTn>
                                        <p:tgtEl>
                                          <p:spTgt spid="88078">
                                            <p:txEl>
                                              <p:pRg st="0" end="0"/>
                                            </p:txEl>
                                          </p:spTgt>
                                        </p:tgtEl>
                                        <p:attrNameLst>
                                          <p:attrName>style.visibility</p:attrName>
                                        </p:attrNameLst>
                                      </p:cBhvr>
                                      <p:to>
                                        <p:strVal val="visible"/>
                                      </p:to>
                                    </p:set>
                                    <p:anim calcmode="lin" valueType="num">
                                      <p:cBhvr additive="base">
                                        <p:cTn id="34" dur="300" fill="hold"/>
                                        <p:tgtEl>
                                          <p:spTgt spid="88078">
                                            <p:txEl>
                                              <p:pRg st="0" end="0"/>
                                            </p:txEl>
                                          </p:spTgt>
                                        </p:tgtEl>
                                        <p:attrNameLst>
                                          <p:attrName>ppt_x</p:attrName>
                                        </p:attrNameLst>
                                      </p:cBhvr>
                                      <p:tavLst>
                                        <p:tav tm="0">
                                          <p:val>
                                            <p:strVal val="#ppt_x"/>
                                          </p:val>
                                        </p:tav>
                                        <p:tav tm="100000">
                                          <p:val>
                                            <p:strVal val="#ppt_x"/>
                                          </p:val>
                                        </p:tav>
                                      </p:tavLst>
                                    </p:anim>
                                    <p:anim calcmode="lin" valueType="num">
                                      <p:cBhvr additive="base">
                                        <p:cTn id="35" dur="300" fill="hold"/>
                                        <p:tgtEl>
                                          <p:spTgt spid="88078">
                                            <p:txEl>
                                              <p:pRg st="0" end="0"/>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10200"/>
                            </p:stCondLst>
                            <p:childTnLst>
                              <p:par>
                                <p:cTn id="37" presetID="2" presetClass="entr" presetSubtype="4" fill="hold" grpId="0" nodeType="afterEffect">
                                  <p:stCondLst>
                                    <p:cond delay="3000"/>
                                  </p:stCondLst>
                                  <p:iterate type="wd">
                                    <p:tmPct val="100000"/>
                                  </p:iterate>
                                  <p:childTnLst>
                                    <p:set>
                                      <p:cBhvr>
                                        <p:cTn id="38" dur="1" fill="hold">
                                          <p:stCondLst>
                                            <p:cond delay="0"/>
                                          </p:stCondLst>
                                        </p:cTn>
                                        <p:tgtEl>
                                          <p:spTgt spid="88079">
                                            <p:txEl>
                                              <p:pRg st="0" end="0"/>
                                            </p:txEl>
                                          </p:spTgt>
                                        </p:tgtEl>
                                        <p:attrNameLst>
                                          <p:attrName>style.visibility</p:attrName>
                                        </p:attrNameLst>
                                      </p:cBhvr>
                                      <p:to>
                                        <p:strVal val="visible"/>
                                      </p:to>
                                    </p:set>
                                    <p:anim calcmode="lin" valueType="num">
                                      <p:cBhvr additive="base">
                                        <p:cTn id="39" dur="300" fill="hold"/>
                                        <p:tgtEl>
                                          <p:spTgt spid="88079">
                                            <p:txEl>
                                              <p:pRg st="0" end="0"/>
                                            </p:txEl>
                                          </p:spTgt>
                                        </p:tgtEl>
                                        <p:attrNameLst>
                                          <p:attrName>ppt_x</p:attrName>
                                        </p:attrNameLst>
                                      </p:cBhvr>
                                      <p:tavLst>
                                        <p:tav tm="0">
                                          <p:val>
                                            <p:strVal val="#ppt_x"/>
                                          </p:val>
                                        </p:tav>
                                        <p:tav tm="100000">
                                          <p:val>
                                            <p:strVal val="#ppt_x"/>
                                          </p:val>
                                        </p:tav>
                                      </p:tavLst>
                                    </p:anim>
                                    <p:anim calcmode="lin" valueType="num">
                                      <p:cBhvr additive="base">
                                        <p:cTn id="40" dur="300" fill="hold"/>
                                        <p:tgtEl>
                                          <p:spTgt spid="88079">
                                            <p:txEl>
                                              <p:pRg st="0" end="0"/>
                                            </p:txEl>
                                          </p:spTgt>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14700"/>
                            </p:stCondLst>
                            <p:childTnLst>
                              <p:par>
                                <p:cTn id="42" presetID="2" presetClass="entr" presetSubtype="8" fill="hold" grpId="0" nodeType="afterEffect">
                                  <p:stCondLst>
                                    <p:cond delay="1000"/>
                                  </p:stCondLst>
                                  <p:childTnLst>
                                    <p:set>
                                      <p:cBhvr>
                                        <p:cTn id="43" dur="1" fill="hold">
                                          <p:stCondLst>
                                            <p:cond delay="0"/>
                                          </p:stCondLst>
                                        </p:cTn>
                                        <p:tgtEl>
                                          <p:spTgt spid="88080"/>
                                        </p:tgtEl>
                                        <p:attrNameLst>
                                          <p:attrName>style.visibility</p:attrName>
                                        </p:attrNameLst>
                                      </p:cBhvr>
                                      <p:to>
                                        <p:strVal val="visible"/>
                                      </p:to>
                                    </p:set>
                                    <p:anim calcmode="lin" valueType="num">
                                      <p:cBhvr additive="base">
                                        <p:cTn id="44" dur="500" fill="hold"/>
                                        <p:tgtEl>
                                          <p:spTgt spid="88080"/>
                                        </p:tgtEl>
                                        <p:attrNameLst>
                                          <p:attrName>ppt_x</p:attrName>
                                        </p:attrNameLst>
                                      </p:cBhvr>
                                      <p:tavLst>
                                        <p:tav tm="0">
                                          <p:val>
                                            <p:strVal val="0-#ppt_w/2"/>
                                          </p:val>
                                        </p:tav>
                                        <p:tav tm="100000">
                                          <p:val>
                                            <p:strVal val="#ppt_x"/>
                                          </p:val>
                                        </p:tav>
                                      </p:tavLst>
                                    </p:anim>
                                    <p:anim calcmode="lin" valueType="num">
                                      <p:cBhvr additive="base">
                                        <p:cTn id="45" dur="500" fill="hold"/>
                                        <p:tgtEl>
                                          <p:spTgt spid="880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6" grpId="0" animBg="1"/>
      <p:bldP spid="88077" grpId="0" build="p" autoUpdateAnimBg="0" advAuto="1000"/>
      <p:bldP spid="88078" grpId="0" build="p" autoUpdateAnimBg="0" advAuto="3000"/>
      <p:bldP spid="88079" grpId="0" build="p" autoUpdateAnimBg="0" advAuto="3000"/>
      <p:bldP spid="8808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umsplatzhalter 3"/>
          <p:cNvSpPr>
            <a:spLocks noGrp="1"/>
          </p:cNvSpPr>
          <p:nvPr>
            <p:ph type="dt" sz="half" idx="10"/>
          </p:nvPr>
        </p:nvSpPr>
        <p:spPr/>
        <p:txBody>
          <a:bodyPr/>
          <a:lstStyle/>
          <a:p>
            <a:fld id="{398B1178-FB37-4C99-918A-A363EE7B78DB}" type="datetime1">
              <a:rPr lang="de-DE" altLang="de-DE"/>
              <a:pPr/>
              <a:t>24.01.2020</a:t>
            </a:fld>
            <a:endParaRPr lang="de-DE" altLang="de-DE"/>
          </a:p>
        </p:txBody>
      </p:sp>
      <p:sp>
        <p:nvSpPr>
          <p:cNvPr id="16" name="Fußzeilenplatzhalter 4"/>
          <p:cNvSpPr>
            <a:spLocks noGrp="1"/>
          </p:cNvSpPr>
          <p:nvPr>
            <p:ph type="ftr" sz="quarter" idx="11"/>
          </p:nvPr>
        </p:nvSpPr>
        <p:spPr/>
        <p:txBody>
          <a:bodyPr/>
          <a:lstStyle/>
          <a:p>
            <a:r>
              <a:rPr lang="de-DE" altLang="de-DE"/>
              <a:t>Information Q-Phase, Sz</a:t>
            </a:r>
          </a:p>
        </p:txBody>
      </p:sp>
      <p:sp>
        <p:nvSpPr>
          <p:cNvPr id="17" name="Foliennummernplatzhalter 5"/>
          <p:cNvSpPr>
            <a:spLocks noGrp="1"/>
          </p:cNvSpPr>
          <p:nvPr>
            <p:ph type="sldNum" sz="quarter" idx="12"/>
          </p:nvPr>
        </p:nvSpPr>
        <p:spPr/>
        <p:txBody>
          <a:bodyPr/>
          <a:lstStyle/>
          <a:p>
            <a:r>
              <a:rPr lang="de-DE" altLang="de-DE"/>
              <a:t>Folie </a:t>
            </a:r>
            <a:fld id="{98965A50-80DE-4DAB-8F70-78B3C579CD0A}" type="slidenum">
              <a:rPr lang="de-DE" altLang="de-DE"/>
              <a:pPr/>
              <a:t>7</a:t>
            </a:fld>
            <a:endParaRPr lang="de-DE" altLang="de-DE"/>
          </a:p>
        </p:txBody>
      </p:sp>
      <p:sp>
        <p:nvSpPr>
          <p:cNvPr id="37890" name="Rectangle 2"/>
          <p:cNvSpPr>
            <a:spLocks noGrp="1" noChangeArrowheads="1"/>
          </p:cNvSpPr>
          <p:nvPr>
            <p:ph type="body" idx="1"/>
          </p:nvPr>
        </p:nvSpPr>
        <p:spPr>
          <a:xfrm>
            <a:off x="762000" y="1828800"/>
            <a:ext cx="7543800" cy="1295400"/>
          </a:xfrm>
        </p:spPr>
        <p:txBody>
          <a:bodyPr/>
          <a:lstStyle/>
          <a:p>
            <a:pPr>
              <a:lnSpc>
                <a:spcPct val="80000"/>
              </a:lnSpc>
              <a:buFont typeface="Wingdings" pitchFamily="2" charset="2"/>
              <a:buNone/>
            </a:pPr>
            <a:r>
              <a:rPr lang="de-DE" altLang="de-DE" sz="2000" dirty="0"/>
              <a:t>	</a:t>
            </a:r>
            <a:r>
              <a:rPr lang="de-DE" altLang="de-DE" sz="1800" b="1" dirty="0">
                <a:latin typeface="Arial" charset="0"/>
              </a:rPr>
              <a:t>Qualifikationsphase:</a:t>
            </a:r>
            <a:r>
              <a:rPr lang="de-DE" altLang="de-DE" sz="1800" dirty="0">
                <a:latin typeface="Arial" charset="0"/>
              </a:rPr>
              <a:t> Schuljahrgänge </a:t>
            </a:r>
            <a:r>
              <a:rPr lang="de-DE" altLang="de-DE" sz="1800" dirty="0">
                <a:solidFill>
                  <a:srgbClr val="0066FF"/>
                </a:solidFill>
                <a:latin typeface="Arial" charset="0"/>
              </a:rPr>
              <a:t>12 u. 13</a:t>
            </a:r>
            <a:endParaRPr lang="de-DE" altLang="de-DE" sz="1800" dirty="0">
              <a:latin typeface="Arial" charset="0"/>
            </a:endParaRPr>
          </a:p>
          <a:p>
            <a:pPr>
              <a:lnSpc>
                <a:spcPct val="80000"/>
              </a:lnSpc>
              <a:buFont typeface="Wingdings" pitchFamily="2" charset="2"/>
              <a:buNone/>
            </a:pPr>
            <a:endParaRPr lang="de-DE" altLang="de-DE" sz="1800" dirty="0">
              <a:latin typeface="Arial" charset="0"/>
            </a:endParaRPr>
          </a:p>
          <a:p>
            <a:pPr>
              <a:lnSpc>
                <a:spcPct val="80000"/>
              </a:lnSpc>
              <a:buFont typeface="Wingdings" pitchFamily="2" charset="2"/>
              <a:buNone/>
            </a:pPr>
            <a:r>
              <a:rPr lang="de-DE" altLang="de-DE" sz="2000" dirty="0">
                <a:latin typeface="Arial" charset="0"/>
              </a:rPr>
              <a:t>	</a:t>
            </a:r>
            <a:r>
              <a:rPr lang="de-DE" altLang="de-DE" sz="1800" b="1" dirty="0">
                <a:latin typeface="Arial" charset="0"/>
              </a:rPr>
              <a:t>Schülerpflichtstundenzahl</a:t>
            </a:r>
            <a:r>
              <a:rPr lang="de-DE" altLang="de-DE" sz="1800" dirty="0">
                <a:latin typeface="Arial" charset="0"/>
              </a:rPr>
              <a:t> beträgt </a:t>
            </a:r>
            <a:r>
              <a:rPr lang="de-DE" altLang="de-DE" sz="1800" dirty="0">
                <a:solidFill>
                  <a:srgbClr val="0066FF"/>
                </a:solidFill>
                <a:latin typeface="Arial" charset="0"/>
              </a:rPr>
              <a:t>32 </a:t>
            </a:r>
            <a:r>
              <a:rPr lang="de-DE" altLang="de-DE" sz="1800" dirty="0" err="1">
                <a:solidFill>
                  <a:srgbClr val="0066FF"/>
                </a:solidFill>
                <a:latin typeface="Arial" charset="0"/>
              </a:rPr>
              <a:t>WoStd</a:t>
            </a:r>
            <a:r>
              <a:rPr lang="de-DE" altLang="de-DE" sz="1600" dirty="0">
                <a:latin typeface="Arial" charset="0"/>
              </a:rPr>
              <a:t> </a:t>
            </a:r>
            <a:r>
              <a:rPr lang="de-DE" altLang="de-DE" sz="1800" dirty="0">
                <a:latin typeface="Arial" charset="0"/>
              </a:rPr>
              <a:t>im Durchschnitt.</a:t>
            </a:r>
          </a:p>
          <a:p>
            <a:pPr>
              <a:lnSpc>
                <a:spcPct val="80000"/>
              </a:lnSpc>
              <a:buClr>
                <a:schemeClr val="hlink"/>
              </a:buClr>
              <a:buFont typeface="Wingdings" pitchFamily="2" charset="2"/>
              <a:buNone/>
            </a:pPr>
            <a:endParaRPr lang="de-DE" altLang="de-DE" sz="2400" dirty="0">
              <a:latin typeface="Arial" charset="0"/>
            </a:endParaRPr>
          </a:p>
        </p:txBody>
      </p:sp>
      <p:sp>
        <p:nvSpPr>
          <p:cNvPr id="37891" name="Rectangle 3"/>
          <p:cNvSpPr>
            <a:spLocks noChangeArrowheads="1"/>
          </p:cNvSpPr>
          <p:nvPr/>
        </p:nvSpPr>
        <p:spPr bwMode="auto">
          <a:xfrm>
            <a:off x="1066800" y="533400"/>
            <a:ext cx="7562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solidFill>
                  <a:schemeClr val="tx2"/>
                </a:solidFill>
                <a:latin typeface="Verdana" pitchFamily="34" charset="0"/>
              </a:rPr>
              <a:t>Fünf Schwerpunkte in der Qualifikationsphase</a:t>
            </a:r>
          </a:p>
        </p:txBody>
      </p:sp>
      <p:sp>
        <p:nvSpPr>
          <p:cNvPr id="37898" name="Rectangle 10"/>
          <p:cNvSpPr>
            <a:spLocks noChangeArrowheads="1"/>
          </p:cNvSpPr>
          <p:nvPr/>
        </p:nvSpPr>
        <p:spPr bwMode="auto">
          <a:xfrm>
            <a:off x="762000" y="31242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810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de-DE" altLang="de-DE" sz="2000">
                <a:solidFill>
                  <a:srgbClr val="CC0000"/>
                </a:solidFill>
                <a:latin typeface="Verdana" pitchFamily="34" charset="0"/>
              </a:rPr>
              <a:t>Fünf Schwerpunkte</a:t>
            </a:r>
          </a:p>
        </p:txBody>
      </p:sp>
      <p:grpSp>
        <p:nvGrpSpPr>
          <p:cNvPr id="37905" name="Group 17"/>
          <p:cNvGrpSpPr>
            <a:grpSpLocks/>
          </p:cNvGrpSpPr>
          <p:nvPr/>
        </p:nvGrpSpPr>
        <p:grpSpPr bwMode="auto">
          <a:xfrm>
            <a:off x="2514600" y="3581400"/>
            <a:ext cx="5638800" cy="838200"/>
            <a:chOff x="1584" y="2448"/>
            <a:chExt cx="3552" cy="528"/>
          </a:xfrm>
        </p:grpSpPr>
        <p:sp>
          <p:nvSpPr>
            <p:cNvPr id="37893" name="Rectangle 5"/>
            <p:cNvSpPr>
              <a:spLocks noChangeArrowheads="1"/>
            </p:cNvSpPr>
            <p:nvPr/>
          </p:nvSpPr>
          <p:spPr bwMode="auto">
            <a:xfrm>
              <a:off x="1584" y="2448"/>
              <a:ext cx="1776" cy="528"/>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Verdana" pitchFamily="34" charset="0"/>
                </a:rPr>
                <a:t>Sprachlicher</a:t>
              </a:r>
            </a:p>
            <a:p>
              <a:pPr algn="ctr"/>
              <a:r>
                <a:rPr lang="de-DE" altLang="de-DE" sz="1800">
                  <a:latin typeface="Verdana" pitchFamily="34" charset="0"/>
                </a:rPr>
                <a:t> Schwerpunkt</a:t>
              </a:r>
            </a:p>
          </p:txBody>
        </p:sp>
        <p:sp>
          <p:nvSpPr>
            <p:cNvPr id="37894" name="Rectangle 6"/>
            <p:cNvSpPr>
              <a:spLocks noChangeArrowheads="1"/>
            </p:cNvSpPr>
            <p:nvPr/>
          </p:nvSpPr>
          <p:spPr bwMode="auto">
            <a:xfrm>
              <a:off x="3360" y="2448"/>
              <a:ext cx="1776" cy="528"/>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Verdana" pitchFamily="34" charset="0"/>
                </a:rPr>
                <a:t>Naturwiss. </a:t>
              </a:r>
            </a:p>
            <a:p>
              <a:pPr algn="ctr"/>
              <a:r>
                <a:rPr lang="de-DE" altLang="de-DE" sz="1800">
                  <a:latin typeface="Verdana" pitchFamily="34" charset="0"/>
                </a:rPr>
                <a:t>Schwerpunkt</a:t>
              </a:r>
            </a:p>
          </p:txBody>
        </p:sp>
      </p:grpSp>
      <p:sp>
        <p:nvSpPr>
          <p:cNvPr id="37899" name="Rectangle 11"/>
          <p:cNvSpPr>
            <a:spLocks noChangeArrowheads="1"/>
          </p:cNvSpPr>
          <p:nvPr/>
        </p:nvSpPr>
        <p:spPr bwMode="auto">
          <a:xfrm>
            <a:off x="1219200" y="3581400"/>
            <a:ext cx="1295400" cy="838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a:latin typeface="Verdana" pitchFamily="34" charset="0"/>
              </a:rPr>
              <a:t>muss</a:t>
            </a:r>
          </a:p>
        </p:txBody>
      </p:sp>
      <p:grpSp>
        <p:nvGrpSpPr>
          <p:cNvPr id="37906" name="Group 18"/>
          <p:cNvGrpSpPr>
            <a:grpSpLocks/>
          </p:cNvGrpSpPr>
          <p:nvPr/>
        </p:nvGrpSpPr>
        <p:grpSpPr bwMode="auto">
          <a:xfrm>
            <a:off x="2514600" y="4419600"/>
            <a:ext cx="5638800" cy="838200"/>
            <a:chOff x="1584" y="2976"/>
            <a:chExt cx="3552" cy="528"/>
          </a:xfrm>
        </p:grpSpPr>
        <p:sp>
          <p:nvSpPr>
            <p:cNvPr id="37895" name="Rectangle 7"/>
            <p:cNvSpPr>
              <a:spLocks noChangeArrowheads="1"/>
            </p:cNvSpPr>
            <p:nvPr/>
          </p:nvSpPr>
          <p:spPr bwMode="auto">
            <a:xfrm>
              <a:off x="1584" y="2976"/>
              <a:ext cx="1776" cy="528"/>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spcBef>
                  <a:spcPct val="50000"/>
                </a:spcBef>
                <a:buClr>
                  <a:schemeClr val="hlink"/>
                </a:buClr>
                <a:buSzPct val="75000"/>
                <a:buFont typeface="Wingdings" pitchFamily="2" charset="2"/>
                <a:buNone/>
              </a:pPr>
              <a:r>
                <a:rPr lang="de-DE" altLang="de-DE" sz="1800">
                  <a:latin typeface="Verdana" pitchFamily="34" charset="0"/>
                </a:rPr>
                <a:t>Gesellschaftswiss. </a:t>
              </a:r>
            </a:p>
            <a:p>
              <a:pPr algn="ctr">
                <a:lnSpc>
                  <a:spcPct val="80000"/>
                </a:lnSpc>
                <a:spcBef>
                  <a:spcPct val="50000"/>
                </a:spcBef>
                <a:buClr>
                  <a:schemeClr val="hlink"/>
                </a:buClr>
                <a:buSzPct val="75000"/>
                <a:buFont typeface="Wingdings" pitchFamily="2" charset="2"/>
                <a:buNone/>
              </a:pPr>
              <a:r>
                <a:rPr lang="de-DE" altLang="de-DE" sz="1800">
                  <a:latin typeface="Verdana" pitchFamily="34" charset="0"/>
                </a:rPr>
                <a:t>Schwerpunkt</a:t>
              </a:r>
            </a:p>
          </p:txBody>
        </p:sp>
        <p:sp>
          <p:nvSpPr>
            <p:cNvPr id="37896" name="Rectangle 8"/>
            <p:cNvSpPr>
              <a:spLocks noChangeArrowheads="1"/>
            </p:cNvSpPr>
            <p:nvPr/>
          </p:nvSpPr>
          <p:spPr bwMode="auto">
            <a:xfrm>
              <a:off x="3360" y="2976"/>
              <a:ext cx="1776" cy="528"/>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ltLang="de-DE" sz="1400">
                  <a:latin typeface="Verdana" pitchFamily="34" charset="0"/>
                </a:rPr>
                <a:t>Musisch-künstl. Schwerpunkt</a:t>
              </a:r>
            </a:p>
            <a:p>
              <a:pPr algn="ctr" eaLnBrk="0" hangingPunct="0"/>
              <a:r>
                <a:rPr lang="de-DE" altLang="de-DE" sz="1400">
                  <a:latin typeface="Verdana" pitchFamily="34" charset="0"/>
                </a:rPr>
                <a:t>(in Tostedt nicht angeboten)</a:t>
              </a:r>
            </a:p>
          </p:txBody>
        </p:sp>
      </p:grpSp>
      <p:sp>
        <p:nvSpPr>
          <p:cNvPr id="37900" name="Rectangle 12"/>
          <p:cNvSpPr>
            <a:spLocks noChangeArrowheads="1"/>
          </p:cNvSpPr>
          <p:nvPr/>
        </p:nvSpPr>
        <p:spPr bwMode="auto">
          <a:xfrm>
            <a:off x="1219200" y="4419600"/>
            <a:ext cx="1295400" cy="8382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spcBef>
                <a:spcPct val="50000"/>
              </a:spcBef>
              <a:buClr>
                <a:schemeClr val="hlink"/>
              </a:buClr>
              <a:buSzPct val="75000"/>
              <a:buFont typeface="Wingdings" pitchFamily="2" charset="2"/>
              <a:buNone/>
            </a:pPr>
            <a:r>
              <a:rPr lang="de-DE" altLang="de-DE" sz="1800">
                <a:latin typeface="Verdana" pitchFamily="34" charset="0"/>
              </a:rPr>
              <a:t>soll</a:t>
            </a:r>
          </a:p>
        </p:txBody>
      </p:sp>
      <p:sp>
        <p:nvSpPr>
          <p:cNvPr id="37897" name="Rectangle 9"/>
          <p:cNvSpPr>
            <a:spLocks noChangeArrowheads="1"/>
          </p:cNvSpPr>
          <p:nvPr/>
        </p:nvSpPr>
        <p:spPr bwMode="auto">
          <a:xfrm>
            <a:off x="2514600" y="5257800"/>
            <a:ext cx="2819400" cy="838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ltLang="de-DE" sz="1400">
                <a:latin typeface="Verdana" pitchFamily="34" charset="0"/>
              </a:rPr>
              <a:t>Sportlicher Schwerpunkt</a:t>
            </a:r>
          </a:p>
          <a:p>
            <a:pPr algn="ctr" eaLnBrk="0" hangingPunct="0"/>
            <a:r>
              <a:rPr lang="de-DE" altLang="de-DE" sz="1400">
                <a:latin typeface="Verdana" pitchFamily="34" charset="0"/>
              </a:rPr>
              <a:t>(in Tostedt nicht angeboten)</a:t>
            </a:r>
          </a:p>
        </p:txBody>
      </p:sp>
      <p:sp>
        <p:nvSpPr>
          <p:cNvPr id="37901" name="Rectangle 13"/>
          <p:cNvSpPr>
            <a:spLocks noChangeArrowheads="1"/>
          </p:cNvSpPr>
          <p:nvPr/>
        </p:nvSpPr>
        <p:spPr bwMode="auto">
          <a:xfrm>
            <a:off x="1219200" y="5257800"/>
            <a:ext cx="1295400" cy="838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ltLang="de-DE" sz="1800">
                <a:latin typeface="Verdana" pitchFamily="34" charset="0"/>
              </a:rPr>
              <a:t>kann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wipe(left)">
                                      <p:cBhvr>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0">
                                            <p:txEl>
                                              <p:pRg st="2" end="2"/>
                                            </p:txEl>
                                          </p:spTgt>
                                        </p:tgtEl>
                                        <p:attrNameLst>
                                          <p:attrName>style.visibility</p:attrName>
                                        </p:attrNameLst>
                                      </p:cBhvr>
                                      <p:to>
                                        <p:strVal val="visible"/>
                                      </p:to>
                                    </p:set>
                                    <p:animEffect transition="in" filter="wipe(left)">
                                      <p:cBhvr>
                                        <p:cTn id="12" dur="500"/>
                                        <p:tgtEl>
                                          <p:spTgt spid="378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8">
                                            <p:txEl>
                                              <p:pRg st="0" end="0"/>
                                            </p:txEl>
                                          </p:spTgt>
                                        </p:tgtEl>
                                        <p:attrNameLst>
                                          <p:attrName>style.visibility</p:attrName>
                                        </p:attrNameLst>
                                      </p:cBhvr>
                                      <p:to>
                                        <p:strVal val="visible"/>
                                      </p:to>
                                    </p:set>
                                    <p:animEffect transition="in" filter="wipe(left)">
                                      <p:cBhvr>
                                        <p:cTn id="17" dur="500"/>
                                        <p:tgtEl>
                                          <p:spTgt spid="3789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899"/>
                                        </p:tgtEl>
                                        <p:attrNameLst>
                                          <p:attrName>style.visibility</p:attrName>
                                        </p:attrNameLst>
                                      </p:cBhvr>
                                      <p:to>
                                        <p:strVal val="visible"/>
                                      </p:to>
                                    </p:set>
                                    <p:animEffect transition="in" filter="wipe(left)">
                                      <p:cBhvr>
                                        <p:cTn id="22" dur="500"/>
                                        <p:tgtEl>
                                          <p:spTgt spid="378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7905"/>
                                        </p:tgtEl>
                                        <p:attrNameLst>
                                          <p:attrName>style.visibility</p:attrName>
                                        </p:attrNameLst>
                                      </p:cBhvr>
                                      <p:to>
                                        <p:strVal val="visible"/>
                                      </p:to>
                                    </p:set>
                                    <p:animEffect transition="in" filter="wipe(left)">
                                      <p:cBhvr>
                                        <p:cTn id="27" dur="500"/>
                                        <p:tgtEl>
                                          <p:spTgt spid="379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900"/>
                                        </p:tgtEl>
                                        <p:attrNameLst>
                                          <p:attrName>style.visibility</p:attrName>
                                        </p:attrNameLst>
                                      </p:cBhvr>
                                      <p:to>
                                        <p:strVal val="visible"/>
                                      </p:to>
                                    </p:set>
                                    <p:animEffect transition="in" filter="wipe(left)">
                                      <p:cBhvr>
                                        <p:cTn id="32" dur="500"/>
                                        <p:tgtEl>
                                          <p:spTgt spid="379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7906"/>
                                        </p:tgtEl>
                                        <p:attrNameLst>
                                          <p:attrName>style.visibility</p:attrName>
                                        </p:attrNameLst>
                                      </p:cBhvr>
                                      <p:to>
                                        <p:strVal val="visible"/>
                                      </p:to>
                                    </p:set>
                                    <p:animEffect transition="in" filter="wipe(left)">
                                      <p:cBhvr>
                                        <p:cTn id="37" dur="500"/>
                                        <p:tgtEl>
                                          <p:spTgt spid="379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901"/>
                                        </p:tgtEl>
                                        <p:attrNameLst>
                                          <p:attrName>style.visibility</p:attrName>
                                        </p:attrNameLst>
                                      </p:cBhvr>
                                      <p:to>
                                        <p:strVal val="visible"/>
                                      </p:to>
                                    </p:set>
                                    <p:animEffect transition="in" filter="wipe(left)">
                                      <p:cBhvr>
                                        <p:cTn id="42" dur="500"/>
                                        <p:tgtEl>
                                          <p:spTgt spid="3790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897"/>
                                        </p:tgtEl>
                                        <p:attrNameLst>
                                          <p:attrName>style.visibility</p:attrName>
                                        </p:attrNameLst>
                                      </p:cBhvr>
                                      <p:to>
                                        <p:strVal val="visible"/>
                                      </p:to>
                                    </p:set>
                                    <p:animEffect transition="in" filter="wipe(left)">
                                      <p:cBhvr>
                                        <p:cTn id="47"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P spid="37898" grpId="0" build="p" autoUpdateAnimBg="0"/>
      <p:bldP spid="37899" grpId="0" animBg="1" autoUpdateAnimBg="0"/>
      <p:bldP spid="37900" grpId="0" animBg="1" autoUpdateAnimBg="0"/>
      <p:bldP spid="37897" grpId="0" animBg="1" autoUpdateAnimBg="0"/>
      <p:bldP spid="3790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umsplatzhalter 2"/>
          <p:cNvSpPr>
            <a:spLocks noGrp="1"/>
          </p:cNvSpPr>
          <p:nvPr>
            <p:ph type="dt" sz="half" idx="10"/>
          </p:nvPr>
        </p:nvSpPr>
        <p:spPr/>
        <p:txBody>
          <a:bodyPr/>
          <a:lstStyle/>
          <a:p>
            <a:fld id="{BF2A3BD2-BA28-48E3-B222-0BBFEE156D89}" type="datetime1">
              <a:rPr lang="de-DE" altLang="de-DE"/>
              <a:pPr/>
              <a:t>24.01.2020</a:t>
            </a:fld>
            <a:endParaRPr lang="de-DE" altLang="de-DE"/>
          </a:p>
        </p:txBody>
      </p:sp>
      <p:sp>
        <p:nvSpPr>
          <p:cNvPr id="10" name="Fußzeilenplatzhalter 3"/>
          <p:cNvSpPr>
            <a:spLocks noGrp="1"/>
          </p:cNvSpPr>
          <p:nvPr>
            <p:ph type="ftr" sz="quarter" idx="11"/>
          </p:nvPr>
        </p:nvSpPr>
        <p:spPr/>
        <p:txBody>
          <a:bodyPr/>
          <a:lstStyle/>
          <a:p>
            <a:r>
              <a:rPr lang="de-DE" altLang="de-DE"/>
              <a:t>Information Q-Phase, Sz</a:t>
            </a:r>
          </a:p>
        </p:txBody>
      </p:sp>
      <p:sp>
        <p:nvSpPr>
          <p:cNvPr id="11" name="Foliennummernplatzhalter 4"/>
          <p:cNvSpPr>
            <a:spLocks noGrp="1"/>
          </p:cNvSpPr>
          <p:nvPr>
            <p:ph type="sldNum" sz="quarter" idx="12"/>
          </p:nvPr>
        </p:nvSpPr>
        <p:spPr/>
        <p:txBody>
          <a:bodyPr/>
          <a:lstStyle/>
          <a:p>
            <a:r>
              <a:rPr lang="de-DE" altLang="de-DE"/>
              <a:t>Folie </a:t>
            </a:r>
            <a:fld id="{49FD1996-D2EE-4507-9D10-4D172212DD66}" type="slidenum">
              <a:rPr lang="de-DE" altLang="de-DE"/>
              <a:pPr/>
              <a:t>8</a:t>
            </a:fld>
            <a:endParaRPr lang="de-DE" altLang="de-DE"/>
          </a:p>
        </p:txBody>
      </p:sp>
      <p:sp>
        <p:nvSpPr>
          <p:cNvPr id="34818" name="Rectangle 2"/>
          <p:cNvSpPr>
            <a:spLocks noGrp="1" noChangeArrowheads="1"/>
          </p:cNvSpPr>
          <p:nvPr>
            <p:ph type="title"/>
          </p:nvPr>
        </p:nvSpPr>
        <p:spPr>
          <a:xfrm>
            <a:off x="685800" y="533400"/>
            <a:ext cx="8162925" cy="1066800"/>
          </a:xfrm>
        </p:spPr>
        <p:txBody>
          <a:bodyPr/>
          <a:lstStyle/>
          <a:p>
            <a:r>
              <a:rPr lang="de-DE" altLang="de-DE"/>
              <a:t>Prüfungsfächer und Anforderungsniveau</a:t>
            </a:r>
          </a:p>
        </p:txBody>
      </p:sp>
      <p:sp>
        <p:nvSpPr>
          <p:cNvPr id="34819" name="Rectangle 3"/>
          <p:cNvSpPr>
            <a:spLocks noChangeArrowheads="1"/>
          </p:cNvSpPr>
          <p:nvPr/>
        </p:nvSpPr>
        <p:spPr bwMode="auto">
          <a:xfrm>
            <a:off x="533400" y="1905000"/>
            <a:ext cx="2971800" cy="15240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ltLang="de-DE" sz="2000" b="1">
                <a:latin typeface="Arial" charset="0"/>
                <a:cs typeface="Arial" charset="0"/>
              </a:rPr>
              <a:t>1. + 2. Prüfungsfach</a:t>
            </a:r>
            <a:endParaRPr lang="de-DE" altLang="de-DE" sz="2000">
              <a:latin typeface="Arial" charset="0"/>
              <a:cs typeface="Arial" charset="0"/>
            </a:endParaRPr>
          </a:p>
          <a:p>
            <a:pPr algn="ctr" eaLnBrk="0" hangingPunct="0"/>
            <a:r>
              <a:rPr lang="de-DE" altLang="de-DE" sz="1800">
                <a:latin typeface="Arial" charset="0"/>
                <a:cs typeface="Arial" charset="0"/>
                <a:sym typeface="Symbol" pitchFamily="18" charset="2"/>
              </a:rPr>
              <a:t>beide </a:t>
            </a:r>
            <a:r>
              <a:rPr lang="de-DE" altLang="de-DE" sz="1800" b="1">
                <a:latin typeface="Arial" charset="0"/>
                <a:cs typeface="Arial" charset="0"/>
                <a:sym typeface="Symbol" pitchFamily="18" charset="2"/>
              </a:rPr>
              <a:t>Schwerpunktfächer</a:t>
            </a:r>
            <a:r>
              <a:rPr lang="de-DE" altLang="de-DE" sz="1800" baseline="30000">
                <a:latin typeface="Arial" charset="0"/>
                <a:cs typeface="Arial" charset="0"/>
                <a:sym typeface="Symbol" pitchFamily="18" charset="2"/>
              </a:rPr>
              <a:t>1),</a:t>
            </a:r>
          </a:p>
          <a:p>
            <a:pPr algn="ctr" eaLnBrk="0" hangingPunct="0"/>
            <a:r>
              <a:rPr lang="de-DE" altLang="de-DE" sz="1800">
                <a:latin typeface="Arial" charset="0"/>
                <a:cs typeface="Arial" charset="0"/>
                <a:sym typeface="Symbol" pitchFamily="18" charset="2"/>
              </a:rPr>
              <a:t>mit erhöhtem Niveau,</a:t>
            </a:r>
            <a:endParaRPr lang="de-DE" altLang="de-DE" sz="1800">
              <a:latin typeface="Arial" charset="0"/>
              <a:cs typeface="Arial" charset="0"/>
            </a:endParaRPr>
          </a:p>
          <a:p>
            <a:pPr algn="ctr" eaLnBrk="0" hangingPunct="0"/>
            <a:r>
              <a:rPr lang="de-DE" altLang="de-DE" sz="2000">
                <a:latin typeface="Arial" charset="0"/>
                <a:cs typeface="Arial" charset="0"/>
              </a:rPr>
              <a:t>schriftliche Prüfung,</a:t>
            </a:r>
            <a:endParaRPr lang="de-DE" altLang="de-DE">
              <a:latin typeface="Times New Roman" pitchFamily="18" charset="0"/>
            </a:endParaRPr>
          </a:p>
        </p:txBody>
      </p:sp>
      <p:sp>
        <p:nvSpPr>
          <p:cNvPr id="34820" name="Rectangle 4"/>
          <p:cNvSpPr>
            <a:spLocks noChangeArrowheads="1"/>
          </p:cNvSpPr>
          <p:nvPr/>
        </p:nvSpPr>
        <p:spPr bwMode="auto">
          <a:xfrm>
            <a:off x="3505200" y="1905000"/>
            <a:ext cx="2819400" cy="1524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ltLang="de-DE" sz="2000" b="1" dirty="0">
                <a:latin typeface="Arial" charset="0"/>
                <a:cs typeface="Arial" charset="0"/>
              </a:rPr>
              <a:t>3. Prüfungsfach</a:t>
            </a:r>
            <a:endParaRPr lang="de-DE" altLang="de-DE" sz="2000" dirty="0">
              <a:latin typeface="Arial" charset="0"/>
              <a:cs typeface="Arial" charset="0"/>
            </a:endParaRPr>
          </a:p>
          <a:p>
            <a:pPr algn="ctr" eaLnBrk="0" hangingPunct="0"/>
            <a:r>
              <a:rPr lang="de-DE" altLang="de-DE" sz="2000" dirty="0">
                <a:latin typeface="Arial" charset="0"/>
                <a:cs typeface="Arial" charset="0"/>
                <a:sym typeface="Symbol" pitchFamily="18" charset="2"/>
              </a:rPr>
              <a:t>weiteres Fach</a:t>
            </a:r>
            <a:r>
              <a:rPr lang="de-DE" altLang="de-DE" sz="2000" b="1" dirty="0">
                <a:latin typeface="Arial" charset="0"/>
                <a:cs typeface="Arial" charset="0"/>
              </a:rPr>
              <a:t/>
            </a:r>
            <a:br>
              <a:rPr lang="de-DE" altLang="de-DE" sz="2000" b="1" dirty="0">
                <a:latin typeface="Arial" charset="0"/>
                <a:cs typeface="Arial" charset="0"/>
              </a:rPr>
            </a:br>
            <a:r>
              <a:rPr lang="de-DE" altLang="de-DE" sz="2000" b="1" dirty="0">
                <a:latin typeface="Arial" charset="0"/>
                <a:cs typeface="Arial" charset="0"/>
              </a:rPr>
              <a:t> </a:t>
            </a:r>
            <a:r>
              <a:rPr lang="de-DE" altLang="de-DE" sz="1800" dirty="0">
                <a:latin typeface="Arial" charset="0"/>
                <a:cs typeface="Arial" charset="0"/>
                <a:sym typeface="Symbol" pitchFamily="18" charset="2"/>
              </a:rPr>
              <a:t>mit erhöhtem Niveau,</a:t>
            </a:r>
            <a:endParaRPr lang="de-DE" altLang="de-DE" sz="2000" b="1" dirty="0">
              <a:latin typeface="Arial" charset="0"/>
              <a:cs typeface="Arial" charset="0"/>
            </a:endParaRPr>
          </a:p>
          <a:p>
            <a:pPr algn="ctr" eaLnBrk="0" hangingPunct="0"/>
            <a:r>
              <a:rPr lang="de-DE" altLang="de-DE" sz="2000" dirty="0">
                <a:latin typeface="Arial" charset="0"/>
                <a:cs typeface="Arial" charset="0"/>
              </a:rPr>
              <a:t>schriftliche Prüfung,</a:t>
            </a:r>
          </a:p>
        </p:txBody>
      </p:sp>
      <p:sp>
        <p:nvSpPr>
          <p:cNvPr id="34821" name="Rectangle 5"/>
          <p:cNvSpPr>
            <a:spLocks noChangeArrowheads="1"/>
          </p:cNvSpPr>
          <p:nvPr/>
        </p:nvSpPr>
        <p:spPr bwMode="auto">
          <a:xfrm>
            <a:off x="6324600" y="1905000"/>
            <a:ext cx="2667000" cy="1524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ltLang="de-DE" sz="2000" b="1">
                <a:latin typeface="Arial" charset="0"/>
                <a:cs typeface="Arial" charset="0"/>
              </a:rPr>
              <a:t>4. Prüfungsfach</a:t>
            </a:r>
            <a:endParaRPr lang="de-DE" altLang="de-DE" sz="2000">
              <a:latin typeface="Arial" charset="0"/>
              <a:cs typeface="Arial" charset="0"/>
            </a:endParaRPr>
          </a:p>
          <a:p>
            <a:pPr algn="ctr" eaLnBrk="0" hangingPunct="0"/>
            <a:r>
              <a:rPr lang="de-DE" altLang="de-DE" sz="2000">
                <a:latin typeface="Arial" charset="0"/>
                <a:cs typeface="Arial" charset="0"/>
                <a:sym typeface="Symbol" pitchFamily="18" charset="2"/>
              </a:rPr>
              <a:t>Ergänzungsfach,</a:t>
            </a:r>
            <a:br>
              <a:rPr lang="de-DE" altLang="de-DE" sz="2000">
                <a:latin typeface="Arial" charset="0"/>
                <a:cs typeface="Arial" charset="0"/>
                <a:sym typeface="Symbol" pitchFamily="18" charset="2"/>
              </a:rPr>
            </a:br>
            <a:r>
              <a:rPr lang="de-DE" altLang="de-DE" sz="2000">
                <a:latin typeface="Arial" charset="0"/>
                <a:cs typeface="Arial" charset="0"/>
                <a:sym typeface="Symbol" pitchFamily="18" charset="2"/>
              </a:rPr>
              <a:t> </a:t>
            </a:r>
            <a:r>
              <a:rPr lang="de-DE" altLang="de-DE" sz="1800">
                <a:latin typeface="Arial" charset="0"/>
                <a:cs typeface="Arial" charset="0"/>
                <a:sym typeface="Symbol" pitchFamily="18" charset="2"/>
              </a:rPr>
              <a:t>mit normalem Niveau,</a:t>
            </a:r>
            <a:endParaRPr lang="de-DE" altLang="de-DE" sz="2000">
              <a:latin typeface="Arial" charset="0"/>
              <a:cs typeface="Arial" charset="0"/>
            </a:endParaRPr>
          </a:p>
          <a:p>
            <a:pPr algn="ctr" eaLnBrk="0" hangingPunct="0"/>
            <a:r>
              <a:rPr lang="de-DE" altLang="de-DE" sz="2000">
                <a:latin typeface="Arial" charset="0"/>
                <a:cs typeface="Arial" charset="0"/>
              </a:rPr>
              <a:t>schriftliche Prüfung,</a:t>
            </a:r>
          </a:p>
        </p:txBody>
      </p:sp>
      <p:sp>
        <p:nvSpPr>
          <p:cNvPr id="34822" name="Rectangle 6"/>
          <p:cNvSpPr>
            <a:spLocks noChangeArrowheads="1"/>
          </p:cNvSpPr>
          <p:nvPr/>
        </p:nvSpPr>
        <p:spPr bwMode="auto">
          <a:xfrm>
            <a:off x="3505200" y="3429000"/>
            <a:ext cx="2819400" cy="1447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ltLang="de-DE" sz="2000" b="1">
                <a:latin typeface="Arial" charset="0"/>
                <a:cs typeface="Arial" charset="0"/>
              </a:rPr>
              <a:t>5. Prüfungsfach</a:t>
            </a:r>
            <a:endParaRPr lang="de-DE" altLang="de-DE" sz="2000">
              <a:latin typeface="Arial" charset="0"/>
              <a:cs typeface="Arial" charset="0"/>
            </a:endParaRPr>
          </a:p>
          <a:p>
            <a:pPr algn="ctr" eaLnBrk="0" hangingPunct="0"/>
            <a:r>
              <a:rPr lang="de-DE" altLang="de-DE" sz="2000">
                <a:latin typeface="Arial" charset="0"/>
                <a:cs typeface="Arial" charset="0"/>
                <a:sym typeface="Symbol" pitchFamily="18" charset="2"/>
              </a:rPr>
              <a:t>Ergänzungsfach,</a:t>
            </a:r>
          </a:p>
          <a:p>
            <a:pPr algn="ctr" eaLnBrk="0" hangingPunct="0"/>
            <a:r>
              <a:rPr lang="de-DE" altLang="de-DE" sz="1800">
                <a:latin typeface="Arial" charset="0"/>
                <a:cs typeface="Arial" charset="0"/>
                <a:sym typeface="Symbol" pitchFamily="18" charset="2"/>
              </a:rPr>
              <a:t>mit normalem Niveau,</a:t>
            </a:r>
            <a:endParaRPr lang="de-DE" altLang="de-DE" sz="1800">
              <a:latin typeface="Arial" charset="0"/>
              <a:cs typeface="Arial" charset="0"/>
            </a:endParaRPr>
          </a:p>
          <a:p>
            <a:pPr algn="ctr" eaLnBrk="0" hangingPunct="0"/>
            <a:r>
              <a:rPr lang="de-DE" altLang="de-DE" sz="2000">
                <a:latin typeface="Arial" charset="0"/>
                <a:cs typeface="Arial" charset="0"/>
              </a:rPr>
              <a:t>mündliche Prüfung,</a:t>
            </a:r>
            <a:endParaRPr lang="de-DE" altLang="de-DE">
              <a:latin typeface="Arial" charset="0"/>
            </a:endParaRPr>
          </a:p>
        </p:txBody>
      </p:sp>
      <p:sp>
        <p:nvSpPr>
          <p:cNvPr id="34827" name="Text Box 11"/>
          <p:cNvSpPr txBox="1">
            <a:spLocks noChangeArrowheads="1"/>
          </p:cNvSpPr>
          <p:nvPr/>
        </p:nvSpPr>
        <p:spPr bwMode="auto">
          <a:xfrm>
            <a:off x="1066800" y="4876800"/>
            <a:ext cx="7620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folHlink"/>
              </a:buClr>
              <a:buSzPct val="150000"/>
              <a:buFont typeface="Wingdings" pitchFamily="2" charset="2"/>
              <a:buNone/>
            </a:pPr>
            <a:r>
              <a:rPr lang="de-DE" altLang="de-DE" sz="1400">
                <a:latin typeface="Verdana" pitchFamily="34" charset="0"/>
              </a:rPr>
              <a:t>1) </a:t>
            </a:r>
            <a:r>
              <a:rPr lang="de-DE" altLang="de-DE" sz="1400" b="1" i="1">
                <a:latin typeface="Verdana" pitchFamily="34" charset="0"/>
              </a:rPr>
              <a:t>im</a:t>
            </a:r>
            <a:r>
              <a:rPr lang="de-DE" altLang="de-DE" sz="1400" i="1">
                <a:latin typeface="Verdana" pitchFamily="34" charset="0"/>
              </a:rPr>
              <a:t> gesellschaftswissenschaftlichen Schwerpunkt:</a:t>
            </a:r>
            <a:r>
              <a:rPr lang="de-DE" altLang="de-DE">
                <a:latin typeface="Verdana" pitchFamily="34" charset="0"/>
              </a:rPr>
              <a:t> </a:t>
            </a:r>
          </a:p>
          <a:p>
            <a:pPr>
              <a:lnSpc>
                <a:spcPct val="80000"/>
              </a:lnSpc>
              <a:spcBef>
                <a:spcPct val="20000"/>
              </a:spcBef>
              <a:buClr>
                <a:schemeClr val="hlink"/>
              </a:buClr>
              <a:buSzPct val="150000"/>
              <a:buFont typeface="Wingdings" pitchFamily="2" charset="2"/>
              <a:buChar char="§"/>
            </a:pPr>
            <a:r>
              <a:rPr lang="de-DE" altLang="de-DE" sz="1400">
                <a:latin typeface="Verdana" pitchFamily="34" charset="0"/>
              </a:rPr>
              <a:t>1. und 2. schriftliches Prüfungsfach sind </a:t>
            </a:r>
            <a:r>
              <a:rPr lang="de-DE" altLang="de-DE" sz="1400">
                <a:solidFill>
                  <a:schemeClr val="hlink"/>
                </a:solidFill>
                <a:latin typeface="Verdana" pitchFamily="34" charset="0"/>
              </a:rPr>
              <a:t>Geschichte</a:t>
            </a:r>
            <a:r>
              <a:rPr lang="de-DE" altLang="de-DE" sz="1400">
                <a:latin typeface="Verdana" pitchFamily="34" charset="0"/>
              </a:rPr>
              <a:t> und eines der Fächer Deutsch, Mathematik, fortgeführte Fremdsprache, Naturwissenschaft,</a:t>
            </a:r>
            <a:endParaRPr lang="de-DE" altLang="de-DE" sz="1400">
              <a:latin typeface="Verdana" pitchFamily="34" charset="0"/>
              <a:cs typeface="Arial" charset="0"/>
            </a:endParaRPr>
          </a:p>
          <a:p>
            <a:pPr>
              <a:lnSpc>
                <a:spcPct val="80000"/>
              </a:lnSpc>
              <a:spcBef>
                <a:spcPct val="20000"/>
              </a:spcBef>
              <a:buClr>
                <a:schemeClr val="hlink"/>
              </a:buClr>
              <a:buSzPct val="150000"/>
              <a:buFont typeface="Wingdings" pitchFamily="2" charset="2"/>
              <a:buChar char="§"/>
            </a:pPr>
            <a:r>
              <a:rPr lang="de-DE" altLang="de-DE" sz="1400">
                <a:latin typeface="Verdana" pitchFamily="34" charset="0"/>
                <a:cs typeface="Arial" charset="0"/>
              </a:rPr>
              <a:t>3. schriftliches Prüfungsfach ist das </a:t>
            </a:r>
            <a:r>
              <a:rPr lang="de-DE" altLang="de-DE" sz="1400">
                <a:solidFill>
                  <a:schemeClr val="hlink"/>
                </a:solidFill>
                <a:latin typeface="Verdana" pitchFamily="34" charset="0"/>
                <a:cs typeface="Arial" charset="0"/>
              </a:rPr>
              <a:t>2. Schwerpunktfach.</a:t>
            </a:r>
            <a:endParaRPr lang="de-DE" altLang="de-DE" sz="1600">
              <a:solidFill>
                <a:schemeClr val="hlink"/>
              </a:solidFill>
              <a:latin typeface="Verdana"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827"/>
                                        </p:tgtEl>
                                        <p:attrNameLst>
                                          <p:attrName>style.visibility</p:attrName>
                                        </p:attrNameLst>
                                      </p:cBhvr>
                                      <p:to>
                                        <p:strVal val="visible"/>
                                      </p:to>
                                    </p:set>
                                    <p:animEffect transition="in" filter="wipe(left)">
                                      <p:cBhvr>
                                        <p:cTn id="13" dur="500"/>
                                        <p:tgtEl>
                                          <p:spTgt spid="348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4820"/>
                                        </p:tgtEl>
                                        <p:attrNameLst>
                                          <p:attrName>style.visibility</p:attrName>
                                        </p:attrNameLst>
                                      </p:cBhvr>
                                      <p:to>
                                        <p:strVal val="visible"/>
                                      </p:to>
                                    </p:set>
                                    <p:anim calcmode="lin" valueType="num">
                                      <p:cBhvr additive="base">
                                        <p:cTn id="18" dur="500" fill="hold"/>
                                        <p:tgtEl>
                                          <p:spTgt spid="34820"/>
                                        </p:tgtEl>
                                        <p:attrNameLst>
                                          <p:attrName>ppt_x</p:attrName>
                                        </p:attrNameLst>
                                      </p:cBhvr>
                                      <p:tavLst>
                                        <p:tav tm="0">
                                          <p:val>
                                            <p:strVal val="#ppt_x"/>
                                          </p:val>
                                        </p:tav>
                                        <p:tav tm="100000">
                                          <p:val>
                                            <p:strVal val="#ppt_x"/>
                                          </p:val>
                                        </p:tav>
                                      </p:tavLst>
                                    </p:anim>
                                    <p:anim calcmode="lin" valueType="num">
                                      <p:cBhvr additive="base">
                                        <p:cTn id="19" dur="500" fill="hold"/>
                                        <p:tgtEl>
                                          <p:spTgt spid="34820"/>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34821"/>
                                        </p:tgtEl>
                                        <p:attrNameLst>
                                          <p:attrName>style.visibility</p:attrName>
                                        </p:attrNameLst>
                                      </p:cBhvr>
                                      <p:to>
                                        <p:strVal val="visible"/>
                                      </p:to>
                                    </p:set>
                                    <p:anim calcmode="lin" valueType="num">
                                      <p:cBhvr additive="base">
                                        <p:cTn id="24" dur="500" fill="hold"/>
                                        <p:tgtEl>
                                          <p:spTgt spid="34821"/>
                                        </p:tgtEl>
                                        <p:attrNameLst>
                                          <p:attrName>ppt_x</p:attrName>
                                        </p:attrNameLst>
                                      </p:cBhvr>
                                      <p:tavLst>
                                        <p:tav tm="0">
                                          <p:val>
                                            <p:strVal val="#ppt_x"/>
                                          </p:val>
                                        </p:tav>
                                        <p:tav tm="100000">
                                          <p:val>
                                            <p:strVal val="#ppt_x"/>
                                          </p:val>
                                        </p:tav>
                                      </p:tavLst>
                                    </p:anim>
                                    <p:anim calcmode="lin" valueType="num">
                                      <p:cBhvr additive="base">
                                        <p:cTn id="25" dur="500" fill="hold"/>
                                        <p:tgtEl>
                                          <p:spTgt spid="34821"/>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4822"/>
                                        </p:tgtEl>
                                        <p:attrNameLst>
                                          <p:attrName>style.visibility</p:attrName>
                                        </p:attrNameLst>
                                      </p:cBhvr>
                                      <p:to>
                                        <p:strVal val="visible"/>
                                      </p:to>
                                    </p:set>
                                    <p:anim calcmode="lin" valueType="num">
                                      <p:cBhvr additive="base">
                                        <p:cTn id="30" dur="500" fill="hold"/>
                                        <p:tgtEl>
                                          <p:spTgt spid="34822"/>
                                        </p:tgtEl>
                                        <p:attrNameLst>
                                          <p:attrName>ppt_x</p:attrName>
                                        </p:attrNameLst>
                                      </p:cBhvr>
                                      <p:tavLst>
                                        <p:tav tm="0">
                                          <p:val>
                                            <p:strVal val="#ppt_x"/>
                                          </p:val>
                                        </p:tav>
                                        <p:tav tm="100000">
                                          <p:val>
                                            <p:strVal val="#ppt_x"/>
                                          </p:val>
                                        </p:tav>
                                      </p:tavLst>
                                    </p:anim>
                                    <p:anim calcmode="lin" valueType="num">
                                      <p:cBhvr additive="base">
                                        <p:cTn id="31"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autoUpdateAnimBg="0"/>
      <p:bldP spid="34820" grpId="0" animBg="1" autoUpdateAnimBg="0"/>
      <p:bldP spid="34821" grpId="0" animBg="1" autoUpdateAnimBg="0"/>
      <p:bldP spid="34822" grpId="0" animBg="1" autoUpdateAnimBg="0"/>
      <p:bldP spid="348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umsplatzhalter 1"/>
          <p:cNvSpPr>
            <a:spLocks noGrp="1"/>
          </p:cNvSpPr>
          <p:nvPr>
            <p:ph type="dt" sz="half" idx="10"/>
          </p:nvPr>
        </p:nvSpPr>
        <p:spPr/>
        <p:txBody>
          <a:bodyPr/>
          <a:lstStyle/>
          <a:p>
            <a:fld id="{AB3A8B03-7932-48BA-8A34-6BE1319B402B}" type="datetime1">
              <a:rPr lang="de-DE" altLang="de-DE"/>
              <a:pPr/>
              <a:t>24.01.2020</a:t>
            </a:fld>
            <a:endParaRPr lang="de-DE" altLang="de-DE"/>
          </a:p>
        </p:txBody>
      </p:sp>
      <p:sp>
        <p:nvSpPr>
          <p:cNvPr id="13" name="Fußzeilenplatzhalter 2"/>
          <p:cNvSpPr>
            <a:spLocks noGrp="1"/>
          </p:cNvSpPr>
          <p:nvPr>
            <p:ph type="ftr" sz="quarter" idx="11"/>
          </p:nvPr>
        </p:nvSpPr>
        <p:spPr/>
        <p:txBody>
          <a:bodyPr/>
          <a:lstStyle/>
          <a:p>
            <a:r>
              <a:rPr lang="de-DE" altLang="de-DE"/>
              <a:t>Information Q-Phase, Sz</a:t>
            </a:r>
          </a:p>
        </p:txBody>
      </p:sp>
      <p:sp>
        <p:nvSpPr>
          <p:cNvPr id="14" name="Foliennummernplatzhalter 3"/>
          <p:cNvSpPr>
            <a:spLocks noGrp="1"/>
          </p:cNvSpPr>
          <p:nvPr>
            <p:ph type="sldNum" sz="quarter" idx="12"/>
          </p:nvPr>
        </p:nvSpPr>
        <p:spPr/>
        <p:txBody>
          <a:bodyPr/>
          <a:lstStyle/>
          <a:p>
            <a:r>
              <a:rPr lang="de-DE" altLang="de-DE"/>
              <a:t>Folie </a:t>
            </a:r>
            <a:fld id="{69018877-6EC1-45B2-A489-231F72319C05}" type="slidenum">
              <a:rPr lang="de-DE" altLang="de-DE"/>
              <a:pPr/>
              <a:t>9</a:t>
            </a:fld>
            <a:endParaRPr lang="de-DE" altLang="de-DE"/>
          </a:p>
        </p:txBody>
      </p:sp>
      <p:sp>
        <p:nvSpPr>
          <p:cNvPr id="35844" name="Text Box 4"/>
          <p:cNvSpPr txBox="1">
            <a:spLocks noChangeArrowheads="1"/>
          </p:cNvSpPr>
          <p:nvPr/>
        </p:nvSpPr>
        <p:spPr bwMode="auto">
          <a:xfrm>
            <a:off x="812800" y="1104900"/>
            <a:ext cx="734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buClr>
                <a:schemeClr val="tx1"/>
              </a:buClr>
              <a:buFont typeface="Wingdings" pitchFamily="2" charset="2"/>
              <a:buChar char="Ø"/>
            </a:pPr>
            <a:r>
              <a:rPr lang="de-DE" altLang="de-DE" sz="1800" dirty="0">
                <a:latin typeface="Verdana" pitchFamily="34" charset="0"/>
              </a:rPr>
              <a:t> Wahl der 5 Prüfungsfächer (P1, P2, P3, P4, P5) vor Eintritt in die Qualifikationsphase.</a:t>
            </a:r>
          </a:p>
        </p:txBody>
      </p:sp>
      <p:sp>
        <p:nvSpPr>
          <p:cNvPr id="35857" name="Text Box 17"/>
          <p:cNvSpPr txBox="1">
            <a:spLocks noChangeArrowheads="1"/>
          </p:cNvSpPr>
          <p:nvPr/>
        </p:nvSpPr>
        <p:spPr bwMode="auto">
          <a:xfrm>
            <a:off x="815975" y="1784350"/>
            <a:ext cx="8099425"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buFont typeface="Wingdings" pitchFamily="2" charset="2"/>
              <a:buChar char="Ø"/>
            </a:pPr>
            <a:r>
              <a:rPr lang="de-DE" altLang="de-DE" sz="1800" dirty="0">
                <a:latin typeface="Verdana" pitchFamily="34" charset="0"/>
              </a:rPr>
              <a:t> Voraussetzung für eine Wahl: </a:t>
            </a:r>
          </a:p>
          <a:p>
            <a:pPr>
              <a:spcBef>
                <a:spcPct val="30000"/>
              </a:spcBef>
              <a:buFontTx/>
              <a:buChar char="o"/>
            </a:pPr>
            <a:r>
              <a:rPr lang="de-DE" altLang="de-DE" sz="1600" dirty="0">
                <a:latin typeface="Verdana" pitchFamily="34" charset="0"/>
              </a:rPr>
              <a:t>   mindestens halbjährige Teilnahme am Unterricht in der Einführungsphase</a:t>
            </a:r>
          </a:p>
          <a:p>
            <a:pPr>
              <a:buFontTx/>
              <a:buChar char="o"/>
            </a:pPr>
            <a:r>
              <a:rPr lang="de-DE" altLang="de-DE" sz="1600" dirty="0">
                <a:latin typeface="Verdana" pitchFamily="34" charset="0"/>
              </a:rPr>
              <a:t>   bei neu begonnener Fremdsprache durchgehende Teilnahme</a:t>
            </a:r>
          </a:p>
        </p:txBody>
      </p:sp>
      <p:sp>
        <p:nvSpPr>
          <p:cNvPr id="35859" name="Rectangle 19"/>
          <p:cNvSpPr>
            <a:spLocks noChangeArrowheads="1"/>
          </p:cNvSpPr>
          <p:nvPr/>
        </p:nvSpPr>
        <p:spPr bwMode="auto">
          <a:xfrm>
            <a:off x="1143000" y="3048000"/>
            <a:ext cx="3276600" cy="1295400"/>
          </a:xfrm>
          <a:prstGeom prst="rect">
            <a:avLst/>
          </a:prstGeom>
          <a:solidFill>
            <a:srgbClr val="FFB3D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de-DE" altLang="de-DE" sz="1800">
                <a:latin typeface="Verdana" pitchFamily="34" charset="0"/>
              </a:rPr>
              <a:t>Aus jedem Aufgabenfeld mindestens ein Prüfungsfach</a:t>
            </a:r>
            <a:endParaRPr lang="de-DE" altLang="de-DE" sz="3200">
              <a:latin typeface="Verdana" pitchFamily="34" charset="0"/>
            </a:endParaRPr>
          </a:p>
        </p:txBody>
      </p:sp>
      <p:sp>
        <p:nvSpPr>
          <p:cNvPr id="35860" name="Rectangle 20"/>
          <p:cNvSpPr>
            <a:spLocks noChangeArrowheads="1"/>
          </p:cNvSpPr>
          <p:nvPr/>
        </p:nvSpPr>
        <p:spPr bwMode="auto">
          <a:xfrm>
            <a:off x="5181600" y="3048000"/>
            <a:ext cx="3276600" cy="1295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de-DE" altLang="de-DE" sz="1800">
                <a:solidFill>
                  <a:srgbClr val="FF0000"/>
                </a:solidFill>
                <a:latin typeface="Verdana" pitchFamily="34" charset="0"/>
              </a:rPr>
              <a:t>Zwei der drei Fächer Deutsch, Fremdsprache, Mathematik</a:t>
            </a:r>
            <a:endParaRPr lang="de-DE" altLang="de-DE">
              <a:latin typeface="Verdana" pitchFamily="34" charset="0"/>
            </a:endParaRPr>
          </a:p>
        </p:txBody>
      </p:sp>
      <p:sp>
        <p:nvSpPr>
          <p:cNvPr id="35861" name="Rectangle 21"/>
          <p:cNvSpPr>
            <a:spLocks noChangeArrowheads="1"/>
          </p:cNvSpPr>
          <p:nvPr/>
        </p:nvSpPr>
        <p:spPr bwMode="auto">
          <a:xfrm>
            <a:off x="1447800" y="4495800"/>
            <a:ext cx="668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1800" b="1">
                <a:latin typeface="Verdana" pitchFamily="34" charset="0"/>
              </a:rPr>
              <a:t>Bedingungen für die Wahl der fünf Prüfungsfächer</a:t>
            </a:r>
          </a:p>
        </p:txBody>
      </p:sp>
      <p:sp>
        <p:nvSpPr>
          <p:cNvPr id="35858" name="Rectangle 18"/>
          <p:cNvSpPr>
            <a:spLocks noChangeArrowheads="1"/>
          </p:cNvSpPr>
          <p:nvPr/>
        </p:nvSpPr>
        <p:spPr bwMode="auto">
          <a:xfrm>
            <a:off x="3276600" y="5105400"/>
            <a:ext cx="3276600" cy="1295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de-DE" altLang="de-DE" sz="1800">
                <a:latin typeface="Verdana" pitchFamily="34" charset="0"/>
              </a:rPr>
              <a:t>Drei schriftliche Prüfungsfächer mit erhöhtem Anforderungsniveau</a:t>
            </a:r>
            <a:endParaRPr lang="de-DE" altLang="de-DE">
              <a:latin typeface="Verdana" pitchFamily="34" charset="0"/>
            </a:endParaRPr>
          </a:p>
        </p:txBody>
      </p:sp>
      <p:sp>
        <p:nvSpPr>
          <p:cNvPr id="35862" name="AutoShape 22"/>
          <p:cNvSpPr>
            <a:spLocks noChangeArrowheads="1"/>
          </p:cNvSpPr>
          <p:nvPr/>
        </p:nvSpPr>
        <p:spPr bwMode="auto">
          <a:xfrm>
            <a:off x="3581400" y="4114800"/>
            <a:ext cx="457200" cy="381000"/>
          </a:xfrm>
          <a:prstGeom prst="upArrow">
            <a:avLst>
              <a:gd name="adj1" fmla="val 50000"/>
              <a:gd name="adj2" fmla="val 25000"/>
            </a:avLst>
          </a:prstGeom>
          <a:solidFill>
            <a:srgbClr val="FF75B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864" name="AutoShape 24"/>
          <p:cNvSpPr>
            <a:spLocks noChangeArrowheads="1"/>
          </p:cNvSpPr>
          <p:nvPr/>
        </p:nvSpPr>
        <p:spPr bwMode="auto">
          <a:xfrm>
            <a:off x="5486400" y="4114800"/>
            <a:ext cx="457200" cy="381000"/>
          </a:xfrm>
          <a:prstGeom prst="upArrow">
            <a:avLst>
              <a:gd name="adj1" fmla="val 50000"/>
              <a:gd name="adj2" fmla="val 25000"/>
            </a:avLst>
          </a:prstGeom>
          <a:solidFill>
            <a:srgbClr val="53A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866" name="AutoShape 26"/>
          <p:cNvSpPr>
            <a:spLocks noChangeArrowheads="1"/>
          </p:cNvSpPr>
          <p:nvPr/>
        </p:nvSpPr>
        <p:spPr bwMode="auto">
          <a:xfrm>
            <a:off x="4648200" y="4800600"/>
            <a:ext cx="457200" cy="381000"/>
          </a:xfrm>
          <a:prstGeom prst="downArrow">
            <a:avLst>
              <a:gd name="adj1" fmla="val 50000"/>
              <a:gd name="adj2" fmla="val 25000"/>
            </a:avLst>
          </a:prstGeom>
          <a:solidFill>
            <a:srgbClr val="FFFF3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867" name="Rectangle 27"/>
          <p:cNvSpPr>
            <a:spLocks noGrp="1" noChangeArrowheads="1"/>
          </p:cNvSpPr>
          <p:nvPr>
            <p:ph type="title" idx="4294967295"/>
          </p:nvPr>
        </p:nvSpPr>
        <p:spPr>
          <a:xfrm>
            <a:off x="685800" y="533400"/>
            <a:ext cx="6172200" cy="579438"/>
          </a:xfrm>
        </p:spPr>
        <p:txBody>
          <a:bodyPr/>
          <a:lstStyle/>
          <a:p>
            <a:r>
              <a:rPr lang="de-DE" altLang="de-DE"/>
              <a:t>Wahl der Prüfungsfächer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ipe(left)">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57"/>
                                        </p:tgtEl>
                                        <p:attrNameLst>
                                          <p:attrName>style.visibility</p:attrName>
                                        </p:attrNameLst>
                                      </p:cBhvr>
                                      <p:to>
                                        <p:strVal val="visible"/>
                                      </p:to>
                                    </p:set>
                                    <p:animEffect transition="in" filter="wipe(left)">
                                      <p:cBhvr>
                                        <p:cTn id="12" dur="500"/>
                                        <p:tgtEl>
                                          <p:spTgt spid="358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861"/>
                                        </p:tgtEl>
                                        <p:attrNameLst>
                                          <p:attrName>style.visibility</p:attrName>
                                        </p:attrNameLst>
                                      </p:cBhvr>
                                      <p:to>
                                        <p:strVal val="visible"/>
                                      </p:to>
                                    </p:set>
                                    <p:animEffect transition="in" filter="box(out)">
                                      <p:cBhvr>
                                        <p:cTn id="17" dur="500"/>
                                        <p:tgtEl>
                                          <p:spTgt spid="358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862"/>
                                        </p:tgtEl>
                                        <p:attrNameLst>
                                          <p:attrName>style.visibility</p:attrName>
                                        </p:attrNameLst>
                                      </p:cBhvr>
                                      <p:to>
                                        <p:strVal val="visible"/>
                                      </p:to>
                                    </p:set>
                                    <p:animEffect transition="in" filter="wipe(down)">
                                      <p:cBhvr>
                                        <p:cTn id="22" dur="500"/>
                                        <p:tgtEl>
                                          <p:spTgt spid="35862"/>
                                        </p:tgtEl>
                                      </p:cBhvr>
                                    </p:animEffect>
                                  </p:childTnLst>
                                </p:cTn>
                              </p:par>
                            </p:childTnLst>
                          </p:cTn>
                        </p:par>
                        <p:par>
                          <p:cTn id="23" fill="hold" nodeType="afterGroup">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5859"/>
                                        </p:tgtEl>
                                        <p:attrNameLst>
                                          <p:attrName>style.visibility</p:attrName>
                                        </p:attrNameLst>
                                      </p:cBhvr>
                                      <p:to>
                                        <p:strVal val="visible"/>
                                      </p:to>
                                    </p:set>
                                    <p:animEffect transition="in" filter="wipe(down)">
                                      <p:cBhvr>
                                        <p:cTn id="26" dur="500"/>
                                        <p:tgtEl>
                                          <p:spTgt spid="358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5864"/>
                                        </p:tgtEl>
                                        <p:attrNameLst>
                                          <p:attrName>style.visibility</p:attrName>
                                        </p:attrNameLst>
                                      </p:cBhvr>
                                      <p:to>
                                        <p:strVal val="visible"/>
                                      </p:to>
                                    </p:set>
                                    <p:animEffect transition="in" filter="wipe(down)">
                                      <p:cBhvr>
                                        <p:cTn id="31" dur="500"/>
                                        <p:tgtEl>
                                          <p:spTgt spid="35864"/>
                                        </p:tgtEl>
                                      </p:cBhvr>
                                    </p:animEffect>
                                  </p:childTnLst>
                                </p:cTn>
                              </p:par>
                            </p:childTnLst>
                          </p:cTn>
                        </p:par>
                        <p:par>
                          <p:cTn id="32" fill="hold" nodeType="afterGroup">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5860"/>
                                        </p:tgtEl>
                                        <p:attrNameLst>
                                          <p:attrName>style.visibility</p:attrName>
                                        </p:attrNameLst>
                                      </p:cBhvr>
                                      <p:to>
                                        <p:strVal val="visible"/>
                                      </p:to>
                                    </p:set>
                                    <p:animEffect transition="in" filter="wipe(down)">
                                      <p:cBhvr>
                                        <p:cTn id="35" dur="500"/>
                                        <p:tgtEl>
                                          <p:spTgt spid="358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5866"/>
                                        </p:tgtEl>
                                        <p:attrNameLst>
                                          <p:attrName>style.visibility</p:attrName>
                                        </p:attrNameLst>
                                      </p:cBhvr>
                                      <p:to>
                                        <p:strVal val="visible"/>
                                      </p:to>
                                    </p:set>
                                    <p:animEffect transition="in" filter="wipe(up)">
                                      <p:cBhvr>
                                        <p:cTn id="40" dur="500"/>
                                        <p:tgtEl>
                                          <p:spTgt spid="35866"/>
                                        </p:tgtEl>
                                      </p:cBhvr>
                                    </p:animEffect>
                                  </p:childTnLst>
                                </p:cTn>
                              </p:par>
                            </p:childTnLst>
                          </p:cTn>
                        </p:par>
                        <p:par>
                          <p:cTn id="41" fill="hold" nodeType="afterGroup">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5858"/>
                                        </p:tgtEl>
                                        <p:attrNameLst>
                                          <p:attrName>style.visibility</p:attrName>
                                        </p:attrNameLst>
                                      </p:cBhvr>
                                      <p:to>
                                        <p:strVal val="visible"/>
                                      </p:to>
                                    </p:set>
                                    <p:animEffect transition="in" filter="wipe(up)">
                                      <p:cBhvr>
                                        <p:cTn id="44" dur="500"/>
                                        <p:tgtEl>
                                          <p:spTgt spid="3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57" grpId="0" autoUpdateAnimBg="0"/>
      <p:bldP spid="35859" grpId="0" animBg="1" autoUpdateAnimBg="0"/>
      <p:bldP spid="35860" grpId="0" animBg="1" autoUpdateAnimBg="0"/>
      <p:bldP spid="35861" grpId="0" autoUpdateAnimBg="0"/>
      <p:bldP spid="35858" grpId="0" animBg="1" autoUpdateAnimBg="0"/>
      <p:bldP spid="35862" grpId="0" animBg="1"/>
      <p:bldP spid="35864" grpId="0" animBg="1"/>
      <p:bldP spid="3586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0.1|0.9"/>
</p:tagLst>
</file>

<file path=ppt/theme/theme1.xml><?xml version="1.0" encoding="utf-8"?>
<a:theme xmlns:a="http://schemas.openxmlformats.org/drawingml/2006/main" name="Streifen">
  <a:themeElements>
    <a:clrScheme name="Streifen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Streife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Wingdings 3"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Wingdings 3" pitchFamily="18" charset="2"/>
          </a:defRPr>
        </a:defPPr>
      </a:lstStyle>
    </a:lnDef>
  </a:objectDefaults>
  <a:extraClrSchemeLst>
    <a:extraClrScheme>
      <a:clrScheme name="Streifen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Streifen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Streifen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Streifen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Office\Templates\Presentation Designs\Streifen.pot</Template>
  <TotalTime>0</TotalTime>
  <Words>2299</Words>
  <Application>Microsoft Office PowerPoint</Application>
  <PresentationFormat>Bildschirmpräsentation (4:3)</PresentationFormat>
  <Paragraphs>839</Paragraphs>
  <Slides>31</Slides>
  <Notes>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31</vt:i4>
      </vt:variant>
    </vt:vector>
  </HeadingPairs>
  <TitlesOfParts>
    <vt:vector size="43" baseType="lpstr">
      <vt:lpstr>Arial</vt:lpstr>
      <vt:lpstr>Arial Rounded MT Bold</vt:lpstr>
      <vt:lpstr>Arial Unicode MS</vt:lpstr>
      <vt:lpstr>Blackadder ITC</vt:lpstr>
      <vt:lpstr>Curlz MT</vt:lpstr>
      <vt:lpstr>DF Wimped</vt:lpstr>
      <vt:lpstr>Symbol</vt:lpstr>
      <vt:lpstr>Times New Roman</vt:lpstr>
      <vt:lpstr>Verdana</vt:lpstr>
      <vt:lpstr>Wingdings</vt:lpstr>
      <vt:lpstr>Wingdings 3</vt:lpstr>
      <vt:lpstr>Streifen</vt:lpstr>
      <vt:lpstr>Informationen zur gymnasialen Oberstufe</vt:lpstr>
      <vt:lpstr>Aufbau der Gymnasialen Oberstufe</vt:lpstr>
      <vt:lpstr>Versetzung in die Q-Phase</vt:lpstr>
      <vt:lpstr>Abschlüsse in der Oberstufe</vt:lpstr>
      <vt:lpstr>Fremdsprachenbedingungen</vt:lpstr>
      <vt:lpstr>Aufgabenfelder</vt:lpstr>
      <vt:lpstr>PowerPoint-Präsentation</vt:lpstr>
      <vt:lpstr>Prüfungsfächer und Anforderungsniveau</vt:lpstr>
      <vt:lpstr>Wahl der Prüfungsfächer</vt:lpstr>
      <vt:lpstr>Wahl der Prüfungsfächer</vt:lpstr>
      <vt:lpstr>Festlegungen für die Profilwahl</vt:lpstr>
      <vt:lpstr>Stundentafel</vt:lpstr>
      <vt:lpstr>PowerPoint-Präsentation</vt:lpstr>
      <vt:lpstr>Pflichtkurse</vt:lpstr>
      <vt:lpstr>Leistenmodell  am Gymnasium Tostedt</vt:lpstr>
      <vt:lpstr>Prüfungsfachwahlen Sprachliches Profil</vt:lpstr>
      <vt:lpstr>Belegungsverpflichtung</vt:lpstr>
      <vt:lpstr>Prüfungsfachwahlen  Naturwissenschaftliches Profil</vt:lpstr>
      <vt:lpstr>Belegungsverpflichtung</vt:lpstr>
      <vt:lpstr>Prüfungsfachwahlen  gesellschaftswissenschaftliches Profil</vt:lpstr>
      <vt:lpstr>Belegungsverpflichtung</vt:lpstr>
      <vt:lpstr>PowerPoint-Präsentation</vt:lpstr>
      <vt:lpstr>PowerPoint-Präsentation</vt:lpstr>
      <vt:lpstr>Latinum</vt:lpstr>
      <vt:lpstr>Das Seminarfach</vt:lpstr>
      <vt:lpstr>Sport in der Oberstufe</vt:lpstr>
      <vt:lpstr>Sport in der Qualifikationsphase</vt:lpstr>
      <vt:lpstr>PowerPoint-Präsentation</vt:lpstr>
      <vt:lpstr>PowerPoint-Präsentation</vt:lpstr>
      <vt:lpstr>PowerPoint-Präsentation</vt:lpstr>
      <vt:lpstr>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Quante</dc:creator>
  <cp:lastModifiedBy>Krowka</cp:lastModifiedBy>
  <cp:revision>305</cp:revision>
  <dcterms:created xsi:type="dcterms:W3CDTF">2005-02-15T19:03:23Z</dcterms:created>
  <dcterms:modified xsi:type="dcterms:W3CDTF">2020-01-24T10:06:49Z</dcterms:modified>
</cp:coreProperties>
</file>